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55" r:id="rId2"/>
  </p:sldMasterIdLst>
  <p:notesMasterIdLst>
    <p:notesMasterId r:id="rId105"/>
  </p:notesMasterIdLst>
  <p:sldIdLst>
    <p:sldId id="320" r:id="rId3"/>
    <p:sldId id="827" r:id="rId4"/>
    <p:sldId id="365" r:id="rId5"/>
    <p:sldId id="366" r:id="rId6"/>
    <p:sldId id="257" r:id="rId7"/>
    <p:sldId id="258" r:id="rId8"/>
    <p:sldId id="263" r:id="rId9"/>
    <p:sldId id="259" r:id="rId10"/>
    <p:sldId id="264" r:id="rId11"/>
    <p:sldId id="265" r:id="rId12"/>
    <p:sldId id="266" r:id="rId13"/>
    <p:sldId id="260" r:id="rId14"/>
    <p:sldId id="385" r:id="rId15"/>
    <p:sldId id="386" r:id="rId16"/>
    <p:sldId id="387" r:id="rId17"/>
    <p:sldId id="388" r:id="rId18"/>
    <p:sldId id="389" r:id="rId19"/>
    <p:sldId id="390" r:id="rId20"/>
    <p:sldId id="391" r:id="rId21"/>
    <p:sldId id="393" r:id="rId22"/>
    <p:sldId id="394" r:id="rId23"/>
    <p:sldId id="392" r:id="rId24"/>
    <p:sldId id="395" r:id="rId25"/>
    <p:sldId id="396" r:id="rId26"/>
    <p:sldId id="397" r:id="rId27"/>
    <p:sldId id="398" r:id="rId28"/>
    <p:sldId id="399" r:id="rId29"/>
    <p:sldId id="400" r:id="rId30"/>
    <p:sldId id="401" r:id="rId31"/>
    <p:sldId id="402" r:id="rId32"/>
    <p:sldId id="403" r:id="rId33"/>
    <p:sldId id="404" r:id="rId34"/>
    <p:sldId id="405" r:id="rId35"/>
    <p:sldId id="261" r:id="rId36"/>
    <p:sldId id="262" r:id="rId37"/>
    <p:sldId id="406" r:id="rId38"/>
    <p:sldId id="408" r:id="rId39"/>
    <p:sldId id="384" r:id="rId40"/>
    <p:sldId id="267" r:id="rId41"/>
    <p:sldId id="273" r:id="rId42"/>
    <p:sldId id="274" r:id="rId43"/>
    <p:sldId id="272" r:id="rId44"/>
    <p:sldId id="275" r:id="rId45"/>
    <p:sldId id="276" r:id="rId46"/>
    <p:sldId id="268" r:id="rId47"/>
    <p:sldId id="269" r:id="rId48"/>
    <p:sldId id="270" r:id="rId49"/>
    <p:sldId id="277" r:id="rId50"/>
    <p:sldId id="278" r:id="rId51"/>
    <p:sldId id="279" r:id="rId52"/>
    <p:sldId id="280" r:id="rId53"/>
    <p:sldId id="281" r:id="rId54"/>
    <p:sldId id="282" r:id="rId55"/>
    <p:sldId id="283" r:id="rId56"/>
    <p:sldId id="284" r:id="rId57"/>
    <p:sldId id="285" r:id="rId58"/>
    <p:sldId id="286" r:id="rId59"/>
    <p:sldId id="287" r:id="rId60"/>
    <p:sldId id="288" r:id="rId61"/>
    <p:sldId id="289" r:id="rId62"/>
    <p:sldId id="290" r:id="rId63"/>
    <p:sldId id="291" r:id="rId64"/>
    <p:sldId id="298" r:id="rId65"/>
    <p:sldId id="293" r:id="rId66"/>
    <p:sldId id="294" r:id="rId67"/>
    <p:sldId id="295" r:id="rId68"/>
    <p:sldId id="296" r:id="rId69"/>
    <p:sldId id="297" r:id="rId70"/>
    <p:sldId id="299" r:id="rId71"/>
    <p:sldId id="300" r:id="rId72"/>
    <p:sldId id="301" r:id="rId73"/>
    <p:sldId id="302" r:id="rId74"/>
    <p:sldId id="303" r:id="rId75"/>
    <p:sldId id="304" r:id="rId76"/>
    <p:sldId id="305" r:id="rId77"/>
    <p:sldId id="306" r:id="rId78"/>
    <p:sldId id="307" r:id="rId79"/>
    <p:sldId id="308" r:id="rId80"/>
    <p:sldId id="309" r:id="rId81"/>
    <p:sldId id="310" r:id="rId82"/>
    <p:sldId id="311" r:id="rId83"/>
    <p:sldId id="312" r:id="rId84"/>
    <p:sldId id="313" r:id="rId85"/>
    <p:sldId id="314" r:id="rId86"/>
    <p:sldId id="315" r:id="rId87"/>
    <p:sldId id="316" r:id="rId88"/>
    <p:sldId id="317" r:id="rId89"/>
    <p:sldId id="318" r:id="rId90"/>
    <p:sldId id="828" r:id="rId91"/>
    <p:sldId id="321" r:id="rId92"/>
    <p:sldId id="322" r:id="rId93"/>
    <p:sldId id="324" r:id="rId94"/>
    <p:sldId id="325" r:id="rId95"/>
    <p:sldId id="326" r:id="rId96"/>
    <p:sldId id="327" r:id="rId97"/>
    <p:sldId id="328" r:id="rId98"/>
    <p:sldId id="329" r:id="rId99"/>
    <p:sldId id="334" r:id="rId100"/>
    <p:sldId id="330" r:id="rId101"/>
    <p:sldId id="331" r:id="rId102"/>
    <p:sldId id="332" r:id="rId103"/>
    <p:sldId id="335" r:id="rId10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4">
          <p15:clr>
            <a:srgbClr val="A4A3A4"/>
          </p15:clr>
        </p15:guide>
        <p15:guide id="2" pos="294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银昭" initials="银昭" lastIdx="1" clrIdx="0"/>
  <p:cmAuthor id="2" name="qyq" initials="qyq"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5200"/>
    <a:srgbClr val="055300"/>
    <a:srgbClr val="CC0000"/>
    <a:srgbClr val="2196F3"/>
    <a:srgbClr val="00B050"/>
    <a:srgbClr val="0053A3"/>
    <a:srgbClr val="38A9C9"/>
    <a:srgbClr val="7FC7DB"/>
    <a:srgbClr val="FF505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80" autoAdjust="0"/>
    <p:restoredTop sz="92618" autoAdjust="0"/>
  </p:normalViewPr>
  <p:slideViewPr>
    <p:cSldViewPr snapToGrid="0">
      <p:cViewPr varScale="1">
        <p:scale>
          <a:sx n="92" d="100"/>
          <a:sy n="92" d="100"/>
        </p:scale>
        <p:origin x="1936" y="68"/>
      </p:cViewPr>
      <p:guideLst>
        <p:guide orient="horz" pos="2094"/>
        <p:guide pos="294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presProps" Target="pres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73.wmf"/><Relationship Id="rId5" Type="http://schemas.openxmlformats.org/officeDocument/2006/relationships/image" Target="../media/image72.wmf"/><Relationship Id="rId4" Type="http://schemas.openxmlformats.org/officeDocument/2006/relationships/image" Target="../media/image1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73.wmf"/><Relationship Id="rId5" Type="http://schemas.openxmlformats.org/officeDocument/2006/relationships/image" Target="../media/image72.wmf"/><Relationship Id="rId4" Type="http://schemas.openxmlformats.org/officeDocument/2006/relationships/image" Target="../media/image1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73.wmf"/><Relationship Id="rId5" Type="http://schemas.openxmlformats.org/officeDocument/2006/relationships/image" Target="../media/image72.wmf"/><Relationship Id="rId4" Type="http://schemas.openxmlformats.org/officeDocument/2006/relationships/image" Target="../media/image1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73.wmf"/><Relationship Id="rId5" Type="http://schemas.openxmlformats.org/officeDocument/2006/relationships/image" Target="../media/image72.wmf"/><Relationship Id="rId4" Type="http://schemas.openxmlformats.org/officeDocument/2006/relationships/image" Target="../media/image1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73.wmf"/><Relationship Id="rId5" Type="http://schemas.openxmlformats.org/officeDocument/2006/relationships/image" Target="../media/image72.wmf"/><Relationship Id="rId4"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17.wmf"/><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622B33-DE10-4AD6-9130-B2D73BD36A53}" type="datetimeFigureOut">
              <a:rPr lang="zh-CN" altLang="en-US" smtClean="0"/>
              <a:t>2022/11/3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4538E9-EA56-4FDF-87E3-5883BD08B15C}" type="slidenum">
              <a:rPr lang="zh-CN" altLang="en-US" smtClean="0"/>
              <a:t>‹#›</a:t>
            </a:fld>
            <a:endParaRPr lang="zh-CN" altLang="en-US"/>
          </a:p>
        </p:txBody>
      </p:sp>
    </p:spTree>
    <p:extLst>
      <p:ext uri="{BB962C8B-B14F-4D97-AF65-F5344CB8AC3E}">
        <p14:creationId xmlns:p14="http://schemas.microsoft.com/office/powerpoint/2010/main" val="2893736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4538E9-EA56-4FDF-87E3-5883BD08B15C}" type="slidenum">
              <a:rPr lang="zh-CN" altLang="en-US" smtClean="0"/>
              <a:t>0</a:t>
            </a:fld>
            <a:endParaRPr lang="zh-CN" altLang="en-US"/>
          </a:p>
        </p:txBody>
      </p:sp>
    </p:spTree>
    <p:extLst>
      <p:ext uri="{BB962C8B-B14F-4D97-AF65-F5344CB8AC3E}">
        <p14:creationId xmlns:p14="http://schemas.microsoft.com/office/powerpoint/2010/main" val="2908433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61855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80029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46700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4713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5392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13827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90485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18758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34833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71583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Pooling:</a:t>
            </a:r>
            <a:r>
              <a:rPr lang="zh-CN" altLang="en-US" sz="1200" b="0" i="0" kern="1200" dirty="0">
                <a:solidFill>
                  <a:schemeClr val="tx1"/>
                </a:solidFill>
                <a:effectLst/>
                <a:latin typeface="+mn-lt"/>
                <a:ea typeface="+mn-ea"/>
                <a:cs typeface="+mn-cs"/>
              </a:rPr>
              <a:t>降维、去除冗余信息、对特征进行压缩、简化网络复杂度、减小计算量、减小内存消耗。可以实现不变性，其中不变形性包括，平移不变性、旋转不变性和尺度不变性。</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87362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21492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86166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95619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98861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72844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26740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3509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080608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92424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79124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97738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53931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38398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472639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24161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98079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2030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71342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过去有一匹马很聪明，所以大家叫他神马汉斯，那这个神马汉斯可以做什么事情呢？它可以做数学题。举例来说，你问它根号</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等于多少，它就会用自己的马蹄去跺</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下地板，然后停下来代表它已经计算出答案，然后旁边的人就会欢呼。底下这张图展示的就是神马汉斯，然后周围一堆人看它解数学题。后来有人就很怀疑，为什么汉斯可以解数学题呢，它只是一匹马。后来有人发现说，只要没有人围观的时候，汉斯就会答不出数学题。没有人看它的时候，你问它数学题，它就会不断地敲打马蹄，不知道什么时候停下来。所以它其实只是侦测到旁边人类微妙的情感变化，知道它什么时候要停下跺马蹄，它就可以有胡萝卜吃，它并不是真的学会做数学题。</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34463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09901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93084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543494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26176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746579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907629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143042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644749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418083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64967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449868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747769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04005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2571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80268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29485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42893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48BB04-4013-44C0-97AC-102B10D6F5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339930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12" name="Rectangle 21"/>
          <p:cNvSpPr>
            <a:spLocks noChangeArrowheads="1"/>
          </p:cNvSpPr>
          <p:nvPr userDrawn="1"/>
        </p:nvSpPr>
        <p:spPr bwMode="auto">
          <a:xfrm>
            <a:off x="0" y="6585586"/>
            <a:ext cx="9144000" cy="272414"/>
          </a:xfrm>
          <a:prstGeom prst="rect">
            <a:avLst/>
          </a:prstGeom>
          <a:solidFill>
            <a:srgbClr val="0375BD"/>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algn="r" eaLnBrk="1" fontAlgn="base" hangingPunct="1">
              <a:spcBef>
                <a:spcPct val="0"/>
              </a:spcBef>
              <a:spcAft>
                <a:spcPct val="0"/>
              </a:spcAft>
              <a:defRPr/>
            </a:pPr>
            <a:endParaRPr lang="nl-NL" altLang="zh-CN" sz="1980">
              <a:solidFill>
                <a:srgbClr val="000000"/>
              </a:solidFill>
              <a:latin typeface="Calibri" panose="020F0502020204030204" pitchFamily="34" charset="0"/>
              <a:ea typeface="宋体" panose="02010600030101010101" pitchFamily="2" charset="-122"/>
              <a:cs typeface="Calibri" panose="020F0502020204030204" pitchFamily="34" charset="0"/>
            </a:endParaRPr>
          </a:p>
        </p:txBody>
      </p:sp>
      <p:sp>
        <p:nvSpPr>
          <p:cNvPr id="13" name="Line 22"/>
          <p:cNvSpPr>
            <a:spLocks noChangeShapeType="1"/>
          </p:cNvSpPr>
          <p:nvPr userDrawn="1"/>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1980">
              <a:solidFill>
                <a:srgbClr val="000000"/>
              </a:solidFill>
              <a:latin typeface="Tahoma" panose="020B0604030504040204" pitchFamily="34" charset="0"/>
            </a:endParaRPr>
          </a:p>
        </p:txBody>
      </p:sp>
      <p:sp>
        <p:nvSpPr>
          <p:cNvPr id="14" name="Text Box 27"/>
          <p:cNvSpPr txBox="1">
            <a:spLocks noChangeArrowheads="1"/>
          </p:cNvSpPr>
          <p:nvPr userDrawn="1"/>
        </p:nvSpPr>
        <p:spPr bwMode="white">
          <a:xfrm>
            <a:off x="6532099" y="6597134"/>
            <a:ext cx="2438400" cy="138430"/>
          </a:xfrm>
          <a:prstGeom prst="rect">
            <a:avLst/>
          </a:prstGeom>
          <a:noFill/>
          <a:ln>
            <a:noFill/>
          </a:ln>
        </p:spPr>
        <p:txBody>
          <a:bodyPr lIns="0" tIns="0" rIns="0" bIns="0">
            <a:spAutoFit/>
          </a:bodyP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algn="r" eaLnBrk="1" fontAlgn="base" hangingPunct="1">
              <a:spcBef>
                <a:spcPct val="50000"/>
              </a:spcBef>
              <a:spcAft>
                <a:spcPct val="0"/>
              </a:spcAft>
              <a:defRPr/>
            </a:pPr>
            <a:fld id="{1F874512-E113-4DCF-8621-751A3F994D1A}" type="datetime1">
              <a:rPr lang="nl-NL" altLang="zh-CN" sz="900" smtClean="0">
                <a:solidFill>
                  <a:schemeClr val="bg1"/>
                </a:solidFill>
                <a:latin typeface="Times New Roman" panose="02020603050405020304" charset="0"/>
                <a:ea typeface="宋体" panose="02010600030101010101" pitchFamily="2" charset="-122"/>
                <a:cs typeface="Times New Roman" panose="02020603050405020304" charset="0"/>
              </a:rPr>
              <a:t>3-11-2022</a:t>
            </a:fld>
            <a:endParaRPr lang="nl-NL" altLang="zh-CN" sz="900" dirty="0">
              <a:solidFill>
                <a:schemeClr val="bg1"/>
              </a:solidFill>
              <a:latin typeface="Times New Roman" panose="02020603050405020304" charset="0"/>
              <a:ea typeface="宋体" panose="02010600030101010101" pitchFamily="2" charset="-122"/>
              <a:cs typeface="Times New Roman" panose="02020603050405020304" charset="0"/>
            </a:endParaRPr>
          </a:p>
        </p:txBody>
      </p:sp>
      <p:sp>
        <p:nvSpPr>
          <p:cNvPr id="16" name="文本框 15"/>
          <p:cNvSpPr txBox="1"/>
          <p:nvPr userDrawn="1"/>
        </p:nvSpPr>
        <p:spPr>
          <a:xfrm>
            <a:off x="234949" y="6554125"/>
            <a:ext cx="2717222" cy="218440"/>
          </a:xfrm>
          <a:prstGeom prst="rect">
            <a:avLst/>
          </a:prstGeom>
          <a:noFill/>
        </p:spPr>
        <p:txBody>
          <a:bodyPr wrap="square" rtlCol="0">
            <a:spAutoFit/>
          </a:bodyPr>
          <a:lstStyle/>
          <a:p>
            <a:r>
              <a:rPr lang="en-US" altLang="zh-CN" sz="825" dirty="0">
                <a:solidFill>
                  <a:schemeClr val="bg1"/>
                </a:solidFill>
                <a:latin typeface="Calibri" panose="020F0502020204030204" pitchFamily="34" charset="0"/>
                <a:cs typeface="Calibri" panose="020F0502020204030204" pitchFamily="34" charset="0"/>
              </a:rPr>
              <a:t>Preparing for the future</a:t>
            </a:r>
            <a:endParaRPr lang="zh-CN" altLang="en-US" sz="825" dirty="0">
              <a:solidFill>
                <a:schemeClr val="bg1"/>
              </a:solidFill>
              <a:latin typeface="Calibri" panose="020F0502020204030204" pitchFamily="34" charset="0"/>
              <a:cs typeface="Calibri" panose="020F0502020204030204" pitchFamily="34" charset="0"/>
            </a:endParaRPr>
          </a:p>
        </p:txBody>
      </p:sp>
      <p:sp>
        <p:nvSpPr>
          <p:cNvPr id="17" name="矩形 16"/>
          <p:cNvSpPr/>
          <p:nvPr userDrawn="1"/>
        </p:nvSpPr>
        <p:spPr>
          <a:xfrm>
            <a:off x="2" y="-15241"/>
            <a:ext cx="142502" cy="894015"/>
          </a:xfrm>
          <a:prstGeom prst="rect">
            <a:avLst/>
          </a:prstGeom>
          <a:solidFill>
            <a:srgbClr val="00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73BB"/>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18" name="文本框 17"/>
          <p:cNvSpPr txBox="1"/>
          <p:nvPr userDrawn="1"/>
        </p:nvSpPr>
        <p:spPr>
          <a:xfrm>
            <a:off x="581703" y="6243078"/>
            <a:ext cx="608965" cy="321945"/>
          </a:xfrm>
          <a:prstGeom prst="rect">
            <a:avLst/>
          </a:prstGeom>
          <a:noFill/>
        </p:spPr>
        <p:txBody>
          <a:bodyPr wrap="none" rtlCol="0">
            <a:spAutoFit/>
          </a:bodyPr>
          <a:lstStyle/>
          <a:p>
            <a:r>
              <a:rPr kumimoji="1" lang="en-US" altLang="zh-CN" sz="1500" b="1" i="1" dirty="0">
                <a:solidFill>
                  <a:srgbClr val="0073BB"/>
                </a:solidFill>
                <a:latin typeface="Superclarendon" panose="02060605060000020003" pitchFamily="18" charset="0"/>
              </a:rPr>
              <a:t>DUT</a:t>
            </a:r>
            <a:endParaRPr kumimoji="1" lang="zh-CN" altLang="en-US" sz="1500" b="1" i="1" dirty="0">
              <a:solidFill>
                <a:srgbClr val="0073BB"/>
              </a:solidFill>
              <a:latin typeface="Superclarendon" panose="02060605060000020003" pitchFamily="18" charset="0"/>
            </a:endParaRPr>
          </a:p>
        </p:txBody>
      </p:sp>
      <p:pic>
        <p:nvPicPr>
          <p:cNvPr id="19" name="图片 18"/>
          <p:cNvPicPr>
            <a:picLocks noChangeAspect="1"/>
          </p:cNvPicPr>
          <p:nvPr userDrawn="1"/>
        </p:nvPicPr>
        <p:blipFill>
          <a:blip r:embed="rId2" cstate="print"/>
          <a:stretch>
            <a:fillRect/>
          </a:stretch>
        </p:blipFill>
        <p:spPr>
          <a:xfrm>
            <a:off x="330171" y="6176309"/>
            <a:ext cx="310422" cy="419644"/>
          </a:xfrm>
          <a:prstGeom prst="rect">
            <a:avLst/>
          </a:prstGeom>
        </p:spPr>
      </p:pic>
      <p:sp>
        <p:nvSpPr>
          <p:cNvPr id="20" name="Rectangle 17"/>
          <p:cNvSpPr>
            <a:spLocks noChangeArrowheads="1"/>
          </p:cNvSpPr>
          <p:nvPr userDrawn="1"/>
        </p:nvSpPr>
        <p:spPr bwMode="auto">
          <a:xfrm>
            <a:off x="8396453" y="6391814"/>
            <a:ext cx="539750" cy="251460"/>
          </a:xfrm>
          <a:prstGeom prst="rect">
            <a:avLst/>
          </a:prstGeom>
          <a:noFill/>
          <a:ln>
            <a:noFill/>
          </a:ln>
        </p:spPr>
        <p:txBody>
          <a:bodyPr lIns="0" tIns="0" rIns="0" bIns="0"/>
          <a:lstStyle>
            <a:lvl1pPr>
              <a:defRPr sz="2200">
                <a:solidFill>
                  <a:schemeClr val="tx1"/>
                </a:solidFill>
                <a:latin typeface="Tahoma" panose="020B0604030504040204" pitchFamily="34" charset="0"/>
              </a:defRPr>
            </a:lvl1pPr>
            <a:lvl2pPr marL="742950" indent="-285750">
              <a:defRPr sz="2200">
                <a:solidFill>
                  <a:schemeClr val="tx1"/>
                </a:solidFill>
                <a:latin typeface="Tahoma" panose="020B0604030504040204" pitchFamily="34" charset="0"/>
              </a:defRPr>
            </a:lvl2pPr>
            <a:lvl3pPr marL="1143000" indent="-228600">
              <a:defRPr sz="2200">
                <a:solidFill>
                  <a:schemeClr val="tx1"/>
                </a:solidFill>
                <a:latin typeface="Tahoma" panose="020B0604030504040204" pitchFamily="34" charset="0"/>
              </a:defRPr>
            </a:lvl3pPr>
            <a:lvl4pPr marL="1600200" indent="-228600">
              <a:defRPr sz="2200">
                <a:solidFill>
                  <a:schemeClr val="tx1"/>
                </a:solidFill>
                <a:latin typeface="Tahoma" panose="020B0604030504040204" pitchFamily="34" charset="0"/>
              </a:defRPr>
            </a:lvl4pPr>
            <a:lvl5pPr marL="2057400" indent="-228600">
              <a:defRPr sz="2200">
                <a:solidFill>
                  <a:schemeClr val="tx1"/>
                </a:solidFill>
                <a:latin typeface="Tahoma" panose="020B0604030504040204" pitchFamily="34" charset="0"/>
              </a:defRPr>
            </a:lvl5pPr>
            <a:lvl6pPr marL="2514600" indent="-228600" eaLnBrk="0" fontAlgn="base" hangingPunct="0">
              <a:spcBef>
                <a:spcPct val="0"/>
              </a:spcBef>
              <a:spcAft>
                <a:spcPct val="0"/>
              </a:spcAft>
              <a:defRPr sz="2200">
                <a:solidFill>
                  <a:schemeClr val="tx1"/>
                </a:solidFill>
                <a:latin typeface="Tahoma" panose="020B0604030504040204" pitchFamily="34" charset="0"/>
              </a:defRPr>
            </a:lvl6pPr>
            <a:lvl7pPr marL="2971800" indent="-228600" eaLnBrk="0" fontAlgn="base" hangingPunct="0">
              <a:spcBef>
                <a:spcPct val="0"/>
              </a:spcBef>
              <a:spcAft>
                <a:spcPct val="0"/>
              </a:spcAft>
              <a:defRPr sz="2200">
                <a:solidFill>
                  <a:schemeClr val="tx1"/>
                </a:solidFill>
                <a:latin typeface="Tahoma" panose="020B0604030504040204" pitchFamily="34" charset="0"/>
              </a:defRPr>
            </a:lvl7pPr>
            <a:lvl8pPr marL="3429000" indent="-228600" eaLnBrk="0" fontAlgn="base" hangingPunct="0">
              <a:spcBef>
                <a:spcPct val="0"/>
              </a:spcBef>
              <a:spcAft>
                <a:spcPct val="0"/>
              </a:spcAft>
              <a:defRPr sz="2200">
                <a:solidFill>
                  <a:schemeClr val="tx1"/>
                </a:solidFill>
                <a:latin typeface="Tahoma" panose="020B0604030504040204" pitchFamily="34" charset="0"/>
              </a:defRPr>
            </a:lvl8pPr>
            <a:lvl9pPr marL="3886200" indent="-228600" eaLnBrk="0" fontAlgn="base" hangingPunct="0">
              <a:spcBef>
                <a:spcPct val="0"/>
              </a:spcBef>
              <a:spcAft>
                <a:spcPct val="0"/>
              </a:spcAft>
              <a:defRPr sz="2200">
                <a:solidFill>
                  <a:schemeClr val="tx1"/>
                </a:solidFill>
                <a:latin typeface="Tahoma" panose="020B0604030504040204" pitchFamily="34" charset="0"/>
              </a:defRPr>
            </a:lvl9pPr>
          </a:lstStyle>
          <a:p>
            <a:pPr algn="r" fontAlgn="base">
              <a:spcBef>
                <a:spcPct val="0"/>
              </a:spcBef>
              <a:spcAft>
                <a:spcPct val="0"/>
              </a:spcAft>
              <a:defRPr/>
            </a:pPr>
            <a:fld id="{97F3D1B7-B272-47F2-B3C4-2405009DDBC3}" type="slidenum">
              <a:rPr lang="nl-NL" altLang="zh-CN" sz="825" smtClean="0">
                <a:solidFill>
                  <a:srgbClr val="045393"/>
                </a:solidFill>
                <a:ea typeface="宋体" panose="02010600030101010101" pitchFamily="2" charset="-122"/>
              </a:rPr>
              <a:t>‹#›</a:t>
            </a:fld>
            <a:endParaRPr lang="nl-NL" altLang="zh-CN" sz="825" dirty="0">
              <a:solidFill>
                <a:srgbClr val="045393"/>
              </a:solidFill>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ADC5-C3A3-454F-AC95-FC42250F1256}"/>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101AAA7-A176-4BA1-9E11-4214C0EFDD68}"/>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427E8C6-557F-43A4-B89C-FBC1B42D4D7B}"/>
              </a:ext>
            </a:extLst>
          </p:cNvPr>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D150882-3DDD-4D16-B9C2-2EF85ABBE933}"/>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DAE6973-1FA1-43A7-9F7B-66F4190F255A}"/>
              </a:ext>
            </a:extLst>
          </p:cNvPr>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9F0F809-53FE-4219-9F28-6553EEB09BAF}"/>
              </a:ext>
            </a:extLst>
          </p:cNvPr>
          <p:cNvSpPr>
            <a:spLocks noGrp="1"/>
          </p:cNvSpPr>
          <p:nvPr>
            <p:ph type="dt" sz="half" idx="10"/>
          </p:nvPr>
        </p:nvSpPr>
        <p:spPr/>
        <p:txBody>
          <a:bodyPr/>
          <a:lstStyle/>
          <a:p>
            <a:fld id="{EBB4AC20-FBDC-40A4-8CEB-C5C9073E7024}" type="datetimeFigureOut">
              <a:rPr lang="zh-CN" altLang="en-US" smtClean="0"/>
              <a:t>2022/11/2</a:t>
            </a:fld>
            <a:endParaRPr lang="zh-CN" altLang="en-US"/>
          </a:p>
        </p:txBody>
      </p:sp>
      <p:sp>
        <p:nvSpPr>
          <p:cNvPr id="8" name="页脚占位符 7">
            <a:extLst>
              <a:ext uri="{FF2B5EF4-FFF2-40B4-BE49-F238E27FC236}">
                <a16:creationId xmlns:a16="http://schemas.microsoft.com/office/drawing/2014/main" id="{C4A8351F-4F62-43FD-BCA9-34543E24D61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54FD815-1B0D-43F1-A644-012A9A645002}"/>
              </a:ext>
            </a:extLst>
          </p:cNvPr>
          <p:cNvSpPr>
            <a:spLocks noGrp="1"/>
          </p:cNvSpPr>
          <p:nvPr>
            <p:ph type="sldNum" sz="quarter" idx="12"/>
          </p:nvPr>
        </p:nvSpPr>
        <p:spPr/>
        <p:txBody>
          <a:bodyPr/>
          <a:lstStyle/>
          <a:p>
            <a:fld id="{F4C42838-9C1E-49BF-A0B8-DF5D9A353386}" type="slidenum">
              <a:rPr lang="zh-CN" altLang="en-US" smtClean="0"/>
              <a:t>‹#›</a:t>
            </a:fld>
            <a:endParaRPr lang="zh-CN" altLang="en-US"/>
          </a:p>
        </p:txBody>
      </p:sp>
    </p:spTree>
    <p:extLst>
      <p:ext uri="{BB962C8B-B14F-4D97-AF65-F5344CB8AC3E}">
        <p14:creationId xmlns:p14="http://schemas.microsoft.com/office/powerpoint/2010/main" val="969682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B2F5A0-E6E9-4BB5-901B-D13DF879286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308BE73-D8FE-4FEF-B384-3596E69DB59C}"/>
              </a:ext>
            </a:extLst>
          </p:cNvPr>
          <p:cNvSpPr>
            <a:spLocks noGrp="1"/>
          </p:cNvSpPr>
          <p:nvPr>
            <p:ph type="dt" sz="half" idx="10"/>
          </p:nvPr>
        </p:nvSpPr>
        <p:spPr/>
        <p:txBody>
          <a:bodyPr/>
          <a:lstStyle/>
          <a:p>
            <a:fld id="{EBB4AC20-FBDC-40A4-8CEB-C5C9073E7024}" type="datetimeFigureOut">
              <a:rPr lang="zh-CN" altLang="en-US" smtClean="0"/>
              <a:t>2022/11/2</a:t>
            </a:fld>
            <a:endParaRPr lang="zh-CN" altLang="en-US"/>
          </a:p>
        </p:txBody>
      </p:sp>
      <p:sp>
        <p:nvSpPr>
          <p:cNvPr id="4" name="页脚占位符 3">
            <a:extLst>
              <a:ext uri="{FF2B5EF4-FFF2-40B4-BE49-F238E27FC236}">
                <a16:creationId xmlns:a16="http://schemas.microsoft.com/office/drawing/2014/main" id="{B8D20884-7493-40BC-860D-11F4DF2A4BF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28A170B-8BF7-44AF-AF2F-B8D670E6998E}"/>
              </a:ext>
            </a:extLst>
          </p:cNvPr>
          <p:cNvSpPr>
            <a:spLocks noGrp="1"/>
          </p:cNvSpPr>
          <p:nvPr>
            <p:ph type="sldNum" sz="quarter" idx="12"/>
          </p:nvPr>
        </p:nvSpPr>
        <p:spPr/>
        <p:txBody>
          <a:bodyPr/>
          <a:lstStyle/>
          <a:p>
            <a:fld id="{F4C42838-9C1E-49BF-A0B8-DF5D9A353386}" type="slidenum">
              <a:rPr lang="zh-CN" altLang="en-US" smtClean="0"/>
              <a:t>‹#›</a:t>
            </a:fld>
            <a:endParaRPr lang="zh-CN" altLang="en-US"/>
          </a:p>
        </p:txBody>
      </p:sp>
    </p:spTree>
    <p:extLst>
      <p:ext uri="{BB962C8B-B14F-4D97-AF65-F5344CB8AC3E}">
        <p14:creationId xmlns:p14="http://schemas.microsoft.com/office/powerpoint/2010/main" val="3202043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3FB5B7-61D5-4C73-8698-B821775BEA55}"/>
              </a:ext>
            </a:extLst>
          </p:cNvPr>
          <p:cNvSpPr>
            <a:spLocks noGrp="1"/>
          </p:cNvSpPr>
          <p:nvPr>
            <p:ph type="dt" sz="half" idx="10"/>
          </p:nvPr>
        </p:nvSpPr>
        <p:spPr/>
        <p:txBody>
          <a:bodyPr/>
          <a:lstStyle/>
          <a:p>
            <a:fld id="{EBB4AC20-FBDC-40A4-8CEB-C5C9073E7024}" type="datetimeFigureOut">
              <a:rPr lang="zh-CN" altLang="en-US" smtClean="0"/>
              <a:t>2022/11/2</a:t>
            </a:fld>
            <a:endParaRPr lang="zh-CN" altLang="en-US"/>
          </a:p>
        </p:txBody>
      </p:sp>
      <p:sp>
        <p:nvSpPr>
          <p:cNvPr id="3" name="页脚占位符 2">
            <a:extLst>
              <a:ext uri="{FF2B5EF4-FFF2-40B4-BE49-F238E27FC236}">
                <a16:creationId xmlns:a16="http://schemas.microsoft.com/office/drawing/2014/main" id="{ED123B47-E980-483E-8058-9750FA5D87B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2BF474D-919F-44BC-9949-FEEE5559E523}"/>
              </a:ext>
            </a:extLst>
          </p:cNvPr>
          <p:cNvSpPr>
            <a:spLocks noGrp="1"/>
          </p:cNvSpPr>
          <p:nvPr>
            <p:ph type="sldNum" sz="quarter" idx="12"/>
          </p:nvPr>
        </p:nvSpPr>
        <p:spPr/>
        <p:txBody>
          <a:bodyPr/>
          <a:lstStyle/>
          <a:p>
            <a:fld id="{F4C42838-9C1E-49BF-A0B8-DF5D9A353386}" type="slidenum">
              <a:rPr lang="zh-CN" altLang="en-US" smtClean="0"/>
              <a:t>‹#›</a:t>
            </a:fld>
            <a:endParaRPr lang="zh-CN" altLang="en-US"/>
          </a:p>
        </p:txBody>
      </p:sp>
    </p:spTree>
    <p:extLst>
      <p:ext uri="{BB962C8B-B14F-4D97-AF65-F5344CB8AC3E}">
        <p14:creationId xmlns:p14="http://schemas.microsoft.com/office/powerpoint/2010/main" val="3605849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AE3FE7-5875-4159-94B0-F614FE7C95B8}"/>
              </a:ext>
            </a:extLst>
          </p:cNvPr>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C10B928-9A82-4669-A235-512C81369DA4}"/>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20DE8E5-6EF2-44D6-8A7D-32E7E87C37E4}"/>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FF61BC8-9E64-4593-8B0B-134702838C76}"/>
              </a:ext>
            </a:extLst>
          </p:cNvPr>
          <p:cNvSpPr>
            <a:spLocks noGrp="1"/>
          </p:cNvSpPr>
          <p:nvPr>
            <p:ph type="dt" sz="half" idx="10"/>
          </p:nvPr>
        </p:nvSpPr>
        <p:spPr/>
        <p:txBody>
          <a:bodyPr/>
          <a:lstStyle/>
          <a:p>
            <a:fld id="{EBB4AC20-FBDC-40A4-8CEB-C5C9073E7024}" type="datetimeFigureOut">
              <a:rPr lang="zh-CN" altLang="en-US" smtClean="0"/>
              <a:t>2022/11/2</a:t>
            </a:fld>
            <a:endParaRPr lang="zh-CN" altLang="en-US"/>
          </a:p>
        </p:txBody>
      </p:sp>
      <p:sp>
        <p:nvSpPr>
          <p:cNvPr id="6" name="页脚占位符 5">
            <a:extLst>
              <a:ext uri="{FF2B5EF4-FFF2-40B4-BE49-F238E27FC236}">
                <a16:creationId xmlns:a16="http://schemas.microsoft.com/office/drawing/2014/main" id="{59456E33-E216-40CB-9B8F-AADA5AB596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35EBF79-F760-4268-8272-F3D0F400C257}"/>
              </a:ext>
            </a:extLst>
          </p:cNvPr>
          <p:cNvSpPr>
            <a:spLocks noGrp="1"/>
          </p:cNvSpPr>
          <p:nvPr>
            <p:ph type="sldNum" sz="quarter" idx="12"/>
          </p:nvPr>
        </p:nvSpPr>
        <p:spPr/>
        <p:txBody>
          <a:bodyPr/>
          <a:lstStyle/>
          <a:p>
            <a:fld id="{F4C42838-9C1E-49BF-A0B8-DF5D9A353386}" type="slidenum">
              <a:rPr lang="zh-CN" altLang="en-US" smtClean="0"/>
              <a:t>‹#›</a:t>
            </a:fld>
            <a:endParaRPr lang="zh-CN" altLang="en-US"/>
          </a:p>
        </p:txBody>
      </p:sp>
    </p:spTree>
    <p:extLst>
      <p:ext uri="{BB962C8B-B14F-4D97-AF65-F5344CB8AC3E}">
        <p14:creationId xmlns:p14="http://schemas.microsoft.com/office/powerpoint/2010/main" val="1706491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782CC-D82F-41CF-81AD-E5D43ABDD192}"/>
              </a:ext>
            </a:extLst>
          </p:cNvPr>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69A7DB9-8CA8-4641-91E9-1134C3420A38}"/>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8EA354-B7F2-4553-9B05-FD4EED8F26BD}"/>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7283293-3AC4-4E5E-B755-8D98C237A89F}"/>
              </a:ext>
            </a:extLst>
          </p:cNvPr>
          <p:cNvSpPr>
            <a:spLocks noGrp="1"/>
          </p:cNvSpPr>
          <p:nvPr>
            <p:ph type="dt" sz="half" idx="10"/>
          </p:nvPr>
        </p:nvSpPr>
        <p:spPr/>
        <p:txBody>
          <a:bodyPr/>
          <a:lstStyle/>
          <a:p>
            <a:fld id="{EBB4AC20-FBDC-40A4-8CEB-C5C9073E7024}" type="datetimeFigureOut">
              <a:rPr lang="zh-CN" altLang="en-US" smtClean="0"/>
              <a:t>2022/11/2</a:t>
            </a:fld>
            <a:endParaRPr lang="zh-CN" altLang="en-US"/>
          </a:p>
        </p:txBody>
      </p:sp>
      <p:sp>
        <p:nvSpPr>
          <p:cNvPr id="6" name="页脚占位符 5">
            <a:extLst>
              <a:ext uri="{FF2B5EF4-FFF2-40B4-BE49-F238E27FC236}">
                <a16:creationId xmlns:a16="http://schemas.microsoft.com/office/drawing/2014/main" id="{E2394D51-3A49-4FAD-911C-581BA0C9ACE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6F3B01D-840B-4F37-909A-45EFDADA901A}"/>
              </a:ext>
            </a:extLst>
          </p:cNvPr>
          <p:cNvSpPr>
            <a:spLocks noGrp="1"/>
          </p:cNvSpPr>
          <p:nvPr>
            <p:ph type="sldNum" sz="quarter" idx="12"/>
          </p:nvPr>
        </p:nvSpPr>
        <p:spPr/>
        <p:txBody>
          <a:bodyPr/>
          <a:lstStyle/>
          <a:p>
            <a:fld id="{F4C42838-9C1E-49BF-A0B8-DF5D9A353386}" type="slidenum">
              <a:rPr lang="zh-CN" altLang="en-US" smtClean="0"/>
              <a:t>‹#›</a:t>
            </a:fld>
            <a:endParaRPr lang="zh-CN" altLang="en-US"/>
          </a:p>
        </p:txBody>
      </p:sp>
    </p:spTree>
    <p:extLst>
      <p:ext uri="{BB962C8B-B14F-4D97-AF65-F5344CB8AC3E}">
        <p14:creationId xmlns:p14="http://schemas.microsoft.com/office/powerpoint/2010/main" val="4250567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A483C-001E-42A4-BD36-20FAF6A683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D0361FF-4D03-49A7-9347-F694BAFC2FC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EDE907-C1DE-4727-BE1C-503B8CD6AB93}"/>
              </a:ext>
            </a:extLst>
          </p:cNvPr>
          <p:cNvSpPr>
            <a:spLocks noGrp="1"/>
          </p:cNvSpPr>
          <p:nvPr>
            <p:ph type="dt" sz="half" idx="10"/>
          </p:nvPr>
        </p:nvSpPr>
        <p:spPr/>
        <p:txBody>
          <a:bodyPr/>
          <a:lstStyle/>
          <a:p>
            <a:fld id="{EBB4AC20-FBDC-40A4-8CEB-C5C9073E7024}" type="datetimeFigureOut">
              <a:rPr lang="zh-CN" altLang="en-US" smtClean="0"/>
              <a:t>2022/11/2</a:t>
            </a:fld>
            <a:endParaRPr lang="zh-CN" altLang="en-US"/>
          </a:p>
        </p:txBody>
      </p:sp>
      <p:sp>
        <p:nvSpPr>
          <p:cNvPr id="5" name="页脚占位符 4">
            <a:extLst>
              <a:ext uri="{FF2B5EF4-FFF2-40B4-BE49-F238E27FC236}">
                <a16:creationId xmlns:a16="http://schemas.microsoft.com/office/drawing/2014/main" id="{2D044274-DB43-4457-B158-37047C322C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16F673-84DB-4B6D-88CD-E12579F32C2E}"/>
              </a:ext>
            </a:extLst>
          </p:cNvPr>
          <p:cNvSpPr>
            <a:spLocks noGrp="1"/>
          </p:cNvSpPr>
          <p:nvPr>
            <p:ph type="sldNum" sz="quarter" idx="12"/>
          </p:nvPr>
        </p:nvSpPr>
        <p:spPr/>
        <p:txBody>
          <a:bodyPr/>
          <a:lstStyle/>
          <a:p>
            <a:fld id="{F4C42838-9C1E-49BF-A0B8-DF5D9A353386}" type="slidenum">
              <a:rPr lang="zh-CN" altLang="en-US" smtClean="0"/>
              <a:t>‹#›</a:t>
            </a:fld>
            <a:endParaRPr lang="zh-CN" altLang="en-US"/>
          </a:p>
        </p:txBody>
      </p:sp>
    </p:spTree>
    <p:extLst>
      <p:ext uri="{BB962C8B-B14F-4D97-AF65-F5344CB8AC3E}">
        <p14:creationId xmlns:p14="http://schemas.microsoft.com/office/powerpoint/2010/main" val="810920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2B21E40-E3D6-4CDD-A666-AFDA6930C93E}"/>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68BE74E-B52A-4773-9AC4-414B2E892018}"/>
              </a:ext>
            </a:extLst>
          </p:cNvPr>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D0BDA0-7229-4389-85B7-60095EAD256F}"/>
              </a:ext>
            </a:extLst>
          </p:cNvPr>
          <p:cNvSpPr>
            <a:spLocks noGrp="1"/>
          </p:cNvSpPr>
          <p:nvPr>
            <p:ph type="dt" sz="half" idx="10"/>
          </p:nvPr>
        </p:nvSpPr>
        <p:spPr/>
        <p:txBody>
          <a:bodyPr/>
          <a:lstStyle/>
          <a:p>
            <a:fld id="{EBB4AC20-FBDC-40A4-8CEB-C5C9073E7024}" type="datetimeFigureOut">
              <a:rPr lang="zh-CN" altLang="en-US" smtClean="0"/>
              <a:t>2022/11/2</a:t>
            </a:fld>
            <a:endParaRPr lang="zh-CN" altLang="en-US"/>
          </a:p>
        </p:txBody>
      </p:sp>
      <p:sp>
        <p:nvSpPr>
          <p:cNvPr id="5" name="页脚占位符 4">
            <a:extLst>
              <a:ext uri="{FF2B5EF4-FFF2-40B4-BE49-F238E27FC236}">
                <a16:creationId xmlns:a16="http://schemas.microsoft.com/office/drawing/2014/main" id="{670679B4-B32A-43B7-9FB8-40EF165C0E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6591FF-ABA4-414A-AC3D-7AE95A651E41}"/>
              </a:ext>
            </a:extLst>
          </p:cNvPr>
          <p:cNvSpPr>
            <a:spLocks noGrp="1"/>
          </p:cNvSpPr>
          <p:nvPr>
            <p:ph type="sldNum" sz="quarter" idx="12"/>
          </p:nvPr>
        </p:nvSpPr>
        <p:spPr/>
        <p:txBody>
          <a:bodyPr/>
          <a:lstStyle/>
          <a:p>
            <a:fld id="{F4C42838-9C1E-49BF-A0B8-DF5D9A353386}" type="slidenum">
              <a:rPr lang="zh-CN" altLang="en-US" smtClean="0"/>
              <a:t>‹#›</a:t>
            </a:fld>
            <a:endParaRPr lang="zh-CN" altLang="en-US"/>
          </a:p>
        </p:txBody>
      </p:sp>
    </p:spTree>
    <p:extLst>
      <p:ext uri="{BB962C8B-B14F-4D97-AF65-F5344CB8AC3E}">
        <p14:creationId xmlns:p14="http://schemas.microsoft.com/office/powerpoint/2010/main" val="1329945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eldia">
    <p:spTree>
      <p:nvGrpSpPr>
        <p:cNvPr id="1" name=""/>
        <p:cNvGrpSpPr/>
        <p:nvPr/>
      </p:nvGrpSpPr>
      <p:grpSpPr>
        <a:xfrm>
          <a:off x="0" y="0"/>
          <a:ext cx="0" cy="0"/>
          <a:chOff x="0" y="0"/>
          <a:chExt cx="0" cy="0"/>
        </a:xfrm>
      </p:grpSpPr>
      <p:sp>
        <p:nvSpPr>
          <p:cNvPr id="12" name="Rectangle 21"/>
          <p:cNvSpPr>
            <a:spLocks noChangeArrowheads="1"/>
          </p:cNvSpPr>
          <p:nvPr userDrawn="1"/>
        </p:nvSpPr>
        <p:spPr bwMode="auto">
          <a:xfrm>
            <a:off x="0" y="6585586"/>
            <a:ext cx="9144000" cy="272414"/>
          </a:xfrm>
          <a:prstGeom prst="rect">
            <a:avLst/>
          </a:prstGeom>
          <a:solidFill>
            <a:srgbClr val="0375BD"/>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algn="r" eaLnBrk="1" fontAlgn="base" hangingPunct="1">
              <a:spcBef>
                <a:spcPct val="0"/>
              </a:spcBef>
              <a:spcAft>
                <a:spcPct val="0"/>
              </a:spcAft>
              <a:defRPr/>
            </a:pPr>
            <a:endParaRPr lang="nl-NL" altLang="zh-CN" sz="1980">
              <a:solidFill>
                <a:srgbClr val="000000"/>
              </a:solidFill>
              <a:latin typeface="Calibri" panose="020F0502020204030204" pitchFamily="34" charset="0"/>
              <a:ea typeface="宋体" panose="02010600030101010101" pitchFamily="2" charset="-122"/>
              <a:cs typeface="Calibri" panose="020F0502020204030204" pitchFamily="34" charset="0"/>
            </a:endParaRPr>
          </a:p>
        </p:txBody>
      </p:sp>
      <p:sp>
        <p:nvSpPr>
          <p:cNvPr id="13" name="Line 22"/>
          <p:cNvSpPr>
            <a:spLocks noChangeShapeType="1"/>
          </p:cNvSpPr>
          <p:nvPr userDrawn="1"/>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1980">
              <a:solidFill>
                <a:srgbClr val="000000"/>
              </a:solidFill>
              <a:latin typeface="Tahoma" panose="020B0604030504040204" pitchFamily="34" charset="0"/>
            </a:endParaRPr>
          </a:p>
        </p:txBody>
      </p:sp>
      <p:sp>
        <p:nvSpPr>
          <p:cNvPr id="2" name="Rectangle 21"/>
          <p:cNvSpPr>
            <a:spLocks noChangeArrowheads="1"/>
          </p:cNvSpPr>
          <p:nvPr userDrawn="1"/>
        </p:nvSpPr>
        <p:spPr bwMode="auto">
          <a:xfrm>
            <a:off x="0" y="6586221"/>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algn="r" eaLnBrk="1" fontAlgn="base" hangingPunct="1">
              <a:spcBef>
                <a:spcPct val="0"/>
              </a:spcBef>
              <a:spcAft>
                <a:spcPct val="0"/>
              </a:spcAft>
              <a:defRPr/>
            </a:pPr>
            <a:endParaRPr lang="nl-NL" altLang="zh-CN" sz="1980">
              <a:solidFill>
                <a:srgbClr val="000000"/>
              </a:solidFill>
              <a:latin typeface="Calibri" panose="020F0502020204030204" pitchFamily="34" charset="0"/>
              <a:ea typeface="宋体" panose="02010600030101010101" pitchFamily="2" charset="-122"/>
              <a:cs typeface="Calibri" panose="020F0502020204030204" pitchFamily="34" charset="0"/>
            </a:endParaRPr>
          </a:p>
        </p:txBody>
      </p:sp>
      <p:sp>
        <p:nvSpPr>
          <p:cNvPr id="3" name="Line 22"/>
          <p:cNvSpPr>
            <a:spLocks noChangeShapeType="1"/>
          </p:cNvSpPr>
          <p:nvPr userDrawn="1"/>
        </p:nvSpPr>
        <p:spPr bwMode="auto">
          <a:xfrm>
            <a:off x="0" y="6782435"/>
            <a:ext cx="9144000" cy="0"/>
          </a:xfrm>
          <a:prstGeom prst="line">
            <a:avLst/>
          </a:prstGeom>
          <a:solidFill>
            <a:srgbClr val="095200"/>
          </a:solidFill>
          <a:ln w="9525">
            <a:solidFill>
              <a:schemeClr val="bg1"/>
            </a:solidFill>
            <a:round/>
          </a:ln>
        </p:spPr>
        <p:txBody>
          <a:bodyPr wrap="none" anchor="ctr"/>
          <a:lstStyle/>
          <a:p>
            <a:pPr eaLnBrk="0" fontAlgn="base" hangingPunct="0">
              <a:spcBef>
                <a:spcPct val="0"/>
              </a:spcBef>
              <a:spcAft>
                <a:spcPct val="0"/>
              </a:spcAft>
            </a:pPr>
            <a:endParaRPr lang="zh-CN" altLang="en-US" sz="1980">
              <a:solidFill>
                <a:srgbClr val="000000"/>
              </a:solidFill>
              <a:latin typeface="Tahoma" panose="020B060403050404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sp>
        <p:nvSpPr>
          <p:cNvPr id="13" name="Rectangle 21"/>
          <p:cNvSpPr>
            <a:spLocks noChangeArrowheads="1"/>
          </p:cNvSpPr>
          <p:nvPr userDrawn="1"/>
        </p:nvSpPr>
        <p:spPr bwMode="auto">
          <a:xfrm>
            <a:off x="0" y="6585586"/>
            <a:ext cx="9144000" cy="272414"/>
          </a:xfrm>
          <a:prstGeom prst="rect">
            <a:avLst/>
          </a:prstGeom>
          <a:solidFill>
            <a:srgbClr val="0375BD"/>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algn="r" eaLnBrk="1" fontAlgn="base" hangingPunct="1">
              <a:spcBef>
                <a:spcPct val="0"/>
              </a:spcBef>
              <a:spcAft>
                <a:spcPct val="0"/>
              </a:spcAft>
              <a:defRPr/>
            </a:pPr>
            <a:endParaRPr lang="nl-NL" altLang="zh-CN" sz="1980">
              <a:solidFill>
                <a:srgbClr val="000000"/>
              </a:solidFill>
              <a:latin typeface="Calibri" panose="020F0502020204030204" pitchFamily="34" charset="0"/>
              <a:ea typeface="宋体" panose="02010600030101010101" pitchFamily="2" charset="-122"/>
              <a:cs typeface="Calibri" panose="020F0502020204030204" pitchFamily="34" charset="0"/>
            </a:endParaRPr>
          </a:p>
        </p:txBody>
      </p:sp>
      <p:sp>
        <p:nvSpPr>
          <p:cNvPr id="14" name="Line 22"/>
          <p:cNvSpPr>
            <a:spLocks noChangeShapeType="1"/>
          </p:cNvSpPr>
          <p:nvPr userDrawn="1"/>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1980">
              <a:solidFill>
                <a:srgbClr val="000000"/>
              </a:solidFill>
              <a:latin typeface="Tahoma" panose="020B0604030504040204" pitchFamily="34" charset="0"/>
            </a:endParaRPr>
          </a:p>
        </p:txBody>
      </p:sp>
      <p:sp>
        <p:nvSpPr>
          <p:cNvPr id="15" name="Text Box 27"/>
          <p:cNvSpPr txBox="1">
            <a:spLocks noChangeArrowheads="1"/>
          </p:cNvSpPr>
          <p:nvPr userDrawn="1"/>
        </p:nvSpPr>
        <p:spPr bwMode="white">
          <a:xfrm>
            <a:off x="6532099" y="6597134"/>
            <a:ext cx="2438400" cy="138430"/>
          </a:xfrm>
          <a:prstGeom prst="rect">
            <a:avLst/>
          </a:prstGeom>
          <a:noFill/>
          <a:ln>
            <a:noFill/>
          </a:ln>
        </p:spPr>
        <p:txBody>
          <a:bodyPr lIns="0" tIns="0" rIns="0" bIns="0">
            <a:spAutoFit/>
          </a:bodyP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algn="r" eaLnBrk="1" fontAlgn="base" hangingPunct="1">
              <a:spcBef>
                <a:spcPct val="50000"/>
              </a:spcBef>
              <a:spcAft>
                <a:spcPct val="0"/>
              </a:spcAft>
              <a:defRPr/>
            </a:pPr>
            <a:fld id="{1F874512-E113-4DCF-8621-751A3F994D1A}" type="datetime1">
              <a:rPr lang="nl-NL" altLang="zh-CN" sz="900" smtClean="0">
                <a:solidFill>
                  <a:schemeClr val="bg1"/>
                </a:solidFill>
                <a:latin typeface="Times New Roman" panose="02020603050405020304" charset="0"/>
                <a:ea typeface="宋体" panose="02010600030101010101" pitchFamily="2" charset="-122"/>
                <a:cs typeface="Times New Roman" panose="02020603050405020304" charset="0"/>
              </a:rPr>
              <a:t>3-11-2022</a:t>
            </a:fld>
            <a:endParaRPr lang="nl-NL" altLang="zh-CN" sz="900" dirty="0">
              <a:solidFill>
                <a:schemeClr val="bg1"/>
              </a:solidFill>
              <a:latin typeface="Times New Roman" panose="02020603050405020304" charset="0"/>
              <a:ea typeface="宋体" panose="02010600030101010101" pitchFamily="2" charset="-122"/>
              <a:cs typeface="Times New Roman" panose="02020603050405020304" charset="0"/>
            </a:endParaRPr>
          </a:p>
        </p:txBody>
      </p:sp>
      <p:sp>
        <p:nvSpPr>
          <p:cNvPr id="16" name="文本框 15"/>
          <p:cNvSpPr txBox="1"/>
          <p:nvPr userDrawn="1"/>
        </p:nvSpPr>
        <p:spPr>
          <a:xfrm>
            <a:off x="234949" y="6554125"/>
            <a:ext cx="2717222" cy="218440"/>
          </a:xfrm>
          <a:prstGeom prst="rect">
            <a:avLst/>
          </a:prstGeom>
          <a:noFill/>
        </p:spPr>
        <p:txBody>
          <a:bodyPr wrap="square" rtlCol="0">
            <a:spAutoFit/>
          </a:bodyPr>
          <a:lstStyle/>
          <a:p>
            <a:r>
              <a:rPr lang="en-US" altLang="zh-CN" sz="825" dirty="0">
                <a:solidFill>
                  <a:schemeClr val="bg1"/>
                </a:solidFill>
                <a:latin typeface="Calibri" panose="020F0502020204030204" pitchFamily="34" charset="0"/>
                <a:cs typeface="Calibri" panose="020F0502020204030204" pitchFamily="34" charset="0"/>
              </a:rPr>
              <a:t>Preparing for the future</a:t>
            </a:r>
            <a:endParaRPr lang="zh-CN" altLang="en-US" sz="825" dirty="0">
              <a:solidFill>
                <a:schemeClr val="bg1"/>
              </a:solidFill>
              <a:latin typeface="Calibri" panose="020F0502020204030204" pitchFamily="34" charset="0"/>
              <a:cs typeface="Calibri" panose="020F0502020204030204" pitchFamily="34" charset="0"/>
            </a:endParaRPr>
          </a:p>
        </p:txBody>
      </p:sp>
      <p:sp>
        <p:nvSpPr>
          <p:cNvPr id="17" name="矩形 16"/>
          <p:cNvSpPr/>
          <p:nvPr userDrawn="1"/>
        </p:nvSpPr>
        <p:spPr>
          <a:xfrm>
            <a:off x="2" y="-15241"/>
            <a:ext cx="142502" cy="894015"/>
          </a:xfrm>
          <a:prstGeom prst="rect">
            <a:avLst/>
          </a:prstGeom>
          <a:solidFill>
            <a:srgbClr val="00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73BB"/>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18" name="文本框 17"/>
          <p:cNvSpPr txBox="1"/>
          <p:nvPr userDrawn="1"/>
        </p:nvSpPr>
        <p:spPr>
          <a:xfrm>
            <a:off x="581703" y="6243078"/>
            <a:ext cx="608965" cy="321945"/>
          </a:xfrm>
          <a:prstGeom prst="rect">
            <a:avLst/>
          </a:prstGeom>
          <a:noFill/>
        </p:spPr>
        <p:txBody>
          <a:bodyPr wrap="none" rtlCol="0">
            <a:spAutoFit/>
          </a:bodyPr>
          <a:lstStyle/>
          <a:p>
            <a:r>
              <a:rPr kumimoji="1" lang="en-US" altLang="zh-CN" sz="1500" b="1" i="1" dirty="0">
                <a:solidFill>
                  <a:srgbClr val="0073BB"/>
                </a:solidFill>
                <a:latin typeface="Superclarendon" panose="02060605060000020003" pitchFamily="18" charset="0"/>
              </a:rPr>
              <a:t>DUT</a:t>
            </a:r>
            <a:endParaRPr kumimoji="1" lang="zh-CN" altLang="en-US" sz="1500" b="1" i="1" dirty="0">
              <a:solidFill>
                <a:srgbClr val="0073BB"/>
              </a:solidFill>
              <a:latin typeface="Superclarendon" panose="02060605060000020003" pitchFamily="18" charset="0"/>
            </a:endParaRPr>
          </a:p>
        </p:txBody>
      </p:sp>
      <p:pic>
        <p:nvPicPr>
          <p:cNvPr id="19" name="图片 18"/>
          <p:cNvPicPr>
            <a:picLocks noChangeAspect="1"/>
          </p:cNvPicPr>
          <p:nvPr userDrawn="1"/>
        </p:nvPicPr>
        <p:blipFill>
          <a:blip r:embed="rId2" cstate="print"/>
          <a:stretch>
            <a:fillRect/>
          </a:stretch>
        </p:blipFill>
        <p:spPr>
          <a:xfrm>
            <a:off x="330171" y="6176309"/>
            <a:ext cx="310422" cy="419644"/>
          </a:xfrm>
          <a:prstGeom prst="rect">
            <a:avLst/>
          </a:prstGeom>
        </p:spPr>
      </p:pic>
      <p:sp>
        <p:nvSpPr>
          <p:cNvPr id="10" name="Rectangle 10"/>
          <p:cNvSpPr>
            <a:spLocks noGrp="1" noChangeArrowheads="1"/>
          </p:cNvSpPr>
          <p:nvPr>
            <p:ph type="title"/>
          </p:nvPr>
        </p:nvSpPr>
        <p:spPr bwMode="auto">
          <a:xfrm>
            <a:off x="234950" y="-138023"/>
            <a:ext cx="5141464" cy="730368"/>
          </a:xfrm>
          <a:prstGeom prst="rect">
            <a:avLst/>
          </a:prstGeom>
          <a:noFill/>
          <a:ln>
            <a:noFill/>
          </a:ln>
        </p:spPr>
        <p:txBody>
          <a:bodyPr/>
          <a:lstStyle>
            <a:lvl1pPr>
              <a:defRPr sz="3200">
                <a:solidFill>
                  <a:srgbClr val="0073BB"/>
                </a:solidFill>
              </a:defRPr>
            </a:lvl1pPr>
          </a:lstStyle>
          <a:p>
            <a:pPr lvl="0"/>
            <a:r>
              <a:rPr lang="nl-NL" dirty="0"/>
              <a:t>Click to edit Master title style</a:t>
            </a:r>
          </a:p>
        </p:txBody>
      </p:sp>
      <p:sp>
        <p:nvSpPr>
          <p:cNvPr id="11" name="Rectangle 11"/>
          <p:cNvSpPr>
            <a:spLocks noGrp="1" noChangeArrowheads="1"/>
          </p:cNvSpPr>
          <p:nvPr>
            <p:ph idx="1"/>
          </p:nvPr>
        </p:nvSpPr>
        <p:spPr bwMode="auto">
          <a:xfrm>
            <a:off x="925514" y="1356745"/>
            <a:ext cx="7648575" cy="4747721"/>
          </a:xfrm>
          <a:prstGeom prst="rect">
            <a:avLst/>
          </a:prstGeom>
          <a:noFill/>
          <a:ln>
            <a:noFill/>
          </a:ln>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nl-NL" noProof="0" dirty="0"/>
              <a:t>Click to edit Master text styles</a:t>
            </a:r>
          </a:p>
          <a:p>
            <a:pPr lvl="1"/>
            <a:r>
              <a:rPr lang="nl-NL" noProof="0" dirty="0"/>
              <a:t>Second level</a:t>
            </a:r>
          </a:p>
          <a:p>
            <a:pPr lvl="2"/>
            <a:r>
              <a:rPr lang="nl-NL" noProof="0" dirty="0"/>
              <a:t>Third level</a:t>
            </a:r>
          </a:p>
          <a:p>
            <a:pPr lvl="3"/>
            <a:r>
              <a:rPr lang="nl-NL" noProof="0" dirty="0"/>
              <a:t>Fourth level</a:t>
            </a:r>
          </a:p>
          <a:p>
            <a:pPr lvl="4"/>
            <a:r>
              <a:rPr lang="nl-NL" noProof="0" dirty="0"/>
              <a:t>Fifth level</a:t>
            </a:r>
          </a:p>
        </p:txBody>
      </p:sp>
      <p:sp>
        <p:nvSpPr>
          <p:cNvPr id="9" name="文本占位符 8"/>
          <p:cNvSpPr>
            <a:spLocks noGrp="1"/>
          </p:cNvSpPr>
          <p:nvPr>
            <p:ph type="body" sz="quarter" idx="10" hasCustomPrompt="1"/>
          </p:nvPr>
        </p:nvSpPr>
        <p:spPr>
          <a:xfrm>
            <a:off x="247892" y="614840"/>
            <a:ext cx="5046242" cy="404344"/>
          </a:xfrm>
        </p:spPr>
        <p:txBody>
          <a:bodyPr/>
          <a:lstStyle>
            <a:lvl5pPr marL="1834515" indent="0" algn="l">
              <a:buNone/>
              <a:defRPr sz="1600">
                <a:solidFill>
                  <a:schemeClr val="tx1">
                    <a:lumMod val="65000"/>
                    <a:lumOff val="35000"/>
                  </a:schemeClr>
                </a:solidFill>
              </a:defRPr>
            </a:lvl5pPr>
          </a:lstStyle>
          <a:p>
            <a:pPr lvl="4"/>
            <a:r>
              <a:rPr lang="en-US" altLang="zh-CN" dirty="0"/>
              <a:t>subtitle</a:t>
            </a:r>
            <a:endParaRPr lang="zh-CN" altLang="en-US" dirty="0"/>
          </a:p>
        </p:txBody>
      </p:sp>
      <p:sp>
        <p:nvSpPr>
          <p:cNvPr id="21" name="Rectangle 17"/>
          <p:cNvSpPr>
            <a:spLocks noChangeArrowheads="1"/>
          </p:cNvSpPr>
          <p:nvPr userDrawn="1"/>
        </p:nvSpPr>
        <p:spPr bwMode="auto">
          <a:xfrm>
            <a:off x="8396453" y="6391814"/>
            <a:ext cx="539750" cy="251460"/>
          </a:xfrm>
          <a:prstGeom prst="rect">
            <a:avLst/>
          </a:prstGeom>
          <a:noFill/>
          <a:ln>
            <a:noFill/>
          </a:ln>
        </p:spPr>
        <p:txBody>
          <a:bodyPr lIns="0" tIns="0" rIns="0" bIns="0"/>
          <a:lstStyle>
            <a:lvl1pPr>
              <a:defRPr sz="2200">
                <a:solidFill>
                  <a:schemeClr val="tx1"/>
                </a:solidFill>
                <a:latin typeface="Tahoma" panose="020B0604030504040204" pitchFamily="34" charset="0"/>
              </a:defRPr>
            </a:lvl1pPr>
            <a:lvl2pPr marL="742950" indent="-285750">
              <a:defRPr sz="2200">
                <a:solidFill>
                  <a:schemeClr val="tx1"/>
                </a:solidFill>
                <a:latin typeface="Tahoma" panose="020B0604030504040204" pitchFamily="34" charset="0"/>
              </a:defRPr>
            </a:lvl2pPr>
            <a:lvl3pPr marL="1143000" indent="-228600">
              <a:defRPr sz="2200">
                <a:solidFill>
                  <a:schemeClr val="tx1"/>
                </a:solidFill>
                <a:latin typeface="Tahoma" panose="020B0604030504040204" pitchFamily="34" charset="0"/>
              </a:defRPr>
            </a:lvl3pPr>
            <a:lvl4pPr marL="1600200" indent="-228600">
              <a:defRPr sz="2200">
                <a:solidFill>
                  <a:schemeClr val="tx1"/>
                </a:solidFill>
                <a:latin typeface="Tahoma" panose="020B0604030504040204" pitchFamily="34" charset="0"/>
              </a:defRPr>
            </a:lvl4pPr>
            <a:lvl5pPr marL="2057400" indent="-228600">
              <a:defRPr sz="2200">
                <a:solidFill>
                  <a:schemeClr val="tx1"/>
                </a:solidFill>
                <a:latin typeface="Tahoma" panose="020B0604030504040204" pitchFamily="34" charset="0"/>
              </a:defRPr>
            </a:lvl5pPr>
            <a:lvl6pPr marL="2514600" indent="-228600" eaLnBrk="0" fontAlgn="base" hangingPunct="0">
              <a:spcBef>
                <a:spcPct val="0"/>
              </a:spcBef>
              <a:spcAft>
                <a:spcPct val="0"/>
              </a:spcAft>
              <a:defRPr sz="2200">
                <a:solidFill>
                  <a:schemeClr val="tx1"/>
                </a:solidFill>
                <a:latin typeface="Tahoma" panose="020B0604030504040204" pitchFamily="34" charset="0"/>
              </a:defRPr>
            </a:lvl6pPr>
            <a:lvl7pPr marL="2971800" indent="-228600" eaLnBrk="0" fontAlgn="base" hangingPunct="0">
              <a:spcBef>
                <a:spcPct val="0"/>
              </a:spcBef>
              <a:spcAft>
                <a:spcPct val="0"/>
              </a:spcAft>
              <a:defRPr sz="2200">
                <a:solidFill>
                  <a:schemeClr val="tx1"/>
                </a:solidFill>
                <a:latin typeface="Tahoma" panose="020B0604030504040204" pitchFamily="34" charset="0"/>
              </a:defRPr>
            </a:lvl7pPr>
            <a:lvl8pPr marL="3429000" indent="-228600" eaLnBrk="0" fontAlgn="base" hangingPunct="0">
              <a:spcBef>
                <a:spcPct val="0"/>
              </a:spcBef>
              <a:spcAft>
                <a:spcPct val="0"/>
              </a:spcAft>
              <a:defRPr sz="2200">
                <a:solidFill>
                  <a:schemeClr val="tx1"/>
                </a:solidFill>
                <a:latin typeface="Tahoma" panose="020B0604030504040204" pitchFamily="34" charset="0"/>
              </a:defRPr>
            </a:lvl8pPr>
            <a:lvl9pPr marL="3886200" indent="-228600" eaLnBrk="0" fontAlgn="base" hangingPunct="0">
              <a:spcBef>
                <a:spcPct val="0"/>
              </a:spcBef>
              <a:spcAft>
                <a:spcPct val="0"/>
              </a:spcAft>
              <a:defRPr sz="2200">
                <a:solidFill>
                  <a:schemeClr val="tx1"/>
                </a:solidFill>
                <a:latin typeface="Tahoma" panose="020B0604030504040204" pitchFamily="34" charset="0"/>
              </a:defRPr>
            </a:lvl9pPr>
          </a:lstStyle>
          <a:p>
            <a:pPr algn="r" fontAlgn="base">
              <a:spcBef>
                <a:spcPct val="0"/>
              </a:spcBef>
              <a:spcAft>
                <a:spcPct val="0"/>
              </a:spcAft>
              <a:defRPr/>
            </a:pPr>
            <a:fld id="{97F3D1B7-B272-47F2-B3C4-2405009DDBC3}" type="slidenum">
              <a:rPr lang="nl-NL" altLang="zh-CN" sz="825" smtClean="0">
                <a:solidFill>
                  <a:srgbClr val="045393"/>
                </a:solidFill>
                <a:ea typeface="宋体" panose="02010600030101010101" pitchFamily="2" charset="-122"/>
              </a:rPr>
              <a:t>‹#›</a:t>
            </a:fld>
            <a:endParaRPr lang="nl-NL" altLang="zh-CN" sz="825" dirty="0">
              <a:solidFill>
                <a:srgbClr val="045393"/>
              </a:solidFill>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Rectangle 19"/>
          <p:cNvSpPr>
            <a:spLocks noChangeArrowheads="1"/>
          </p:cNvSpPr>
          <p:nvPr userDrawn="1"/>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algn="r" eaLnBrk="1" fontAlgn="base" hangingPunct="1">
              <a:spcBef>
                <a:spcPct val="0"/>
              </a:spcBef>
              <a:spcAft>
                <a:spcPct val="0"/>
              </a:spcAft>
              <a:defRPr/>
            </a:pPr>
            <a:endParaRPr lang="nl-NL" altLang="zh-CN" sz="1980">
              <a:solidFill>
                <a:srgbClr val="000000"/>
              </a:solidFill>
              <a:ea typeface="宋体" panose="02010600030101010101" pitchFamily="2" charset="-122"/>
            </a:endParaRPr>
          </a:p>
        </p:txBody>
      </p:sp>
      <p:sp>
        <p:nvSpPr>
          <p:cNvPr id="8" name="Line 20"/>
          <p:cNvSpPr>
            <a:spLocks noChangeShapeType="1"/>
          </p:cNvSpPr>
          <p:nvPr userDrawn="1"/>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1980">
              <a:solidFill>
                <a:srgbClr val="000000"/>
              </a:solidFill>
              <a:latin typeface="Tahoma" panose="020B0604030504040204" pitchFamily="34" charset="0"/>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588166-2077-49E7-ABA9-5FC823F23A2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502F791-0F22-4BF1-9313-114D126540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BE0747B-D7BF-4E13-9A3A-97EFB6180D5C}"/>
              </a:ext>
            </a:extLst>
          </p:cNvPr>
          <p:cNvSpPr>
            <a:spLocks noGrp="1"/>
          </p:cNvSpPr>
          <p:nvPr>
            <p:ph type="dt" sz="half" idx="10"/>
          </p:nvPr>
        </p:nvSpPr>
        <p:spPr/>
        <p:txBody>
          <a:bodyPr/>
          <a:lstStyle/>
          <a:p>
            <a:fld id="{EBB4AC20-FBDC-40A4-8CEB-C5C9073E7024}" type="datetimeFigureOut">
              <a:rPr lang="zh-CN" altLang="en-US" smtClean="0"/>
              <a:t>2022/11/2</a:t>
            </a:fld>
            <a:endParaRPr lang="zh-CN" altLang="en-US"/>
          </a:p>
        </p:txBody>
      </p:sp>
      <p:sp>
        <p:nvSpPr>
          <p:cNvPr id="5" name="页脚占位符 4">
            <a:extLst>
              <a:ext uri="{FF2B5EF4-FFF2-40B4-BE49-F238E27FC236}">
                <a16:creationId xmlns:a16="http://schemas.microsoft.com/office/drawing/2014/main" id="{5E73B4B9-9C7A-4CDD-A468-B8AFC4E9996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DCA376-F0DC-40AE-9DC6-D714FED8C1BE}"/>
              </a:ext>
            </a:extLst>
          </p:cNvPr>
          <p:cNvSpPr>
            <a:spLocks noGrp="1"/>
          </p:cNvSpPr>
          <p:nvPr>
            <p:ph type="sldNum" sz="quarter" idx="12"/>
          </p:nvPr>
        </p:nvSpPr>
        <p:spPr/>
        <p:txBody>
          <a:bodyPr/>
          <a:lstStyle/>
          <a:p>
            <a:fld id="{F4C42838-9C1E-49BF-A0B8-DF5D9A353386}" type="slidenum">
              <a:rPr lang="zh-CN" altLang="en-US" smtClean="0"/>
              <a:t>‹#›</a:t>
            </a:fld>
            <a:endParaRPr lang="zh-CN" altLang="en-US"/>
          </a:p>
        </p:txBody>
      </p:sp>
    </p:spTree>
    <p:extLst>
      <p:ext uri="{BB962C8B-B14F-4D97-AF65-F5344CB8AC3E}">
        <p14:creationId xmlns:p14="http://schemas.microsoft.com/office/powerpoint/2010/main" val="798763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BFFCE9-9ABD-4D11-9071-FBBDC9D608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2ED649-F49A-4379-B758-C63A82640D9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0227CD3-D2DB-4B9B-8C8B-1E9DF87EF454}"/>
              </a:ext>
            </a:extLst>
          </p:cNvPr>
          <p:cNvSpPr>
            <a:spLocks noGrp="1"/>
          </p:cNvSpPr>
          <p:nvPr>
            <p:ph type="dt" sz="half" idx="10"/>
          </p:nvPr>
        </p:nvSpPr>
        <p:spPr/>
        <p:txBody>
          <a:bodyPr/>
          <a:lstStyle/>
          <a:p>
            <a:fld id="{EBB4AC20-FBDC-40A4-8CEB-C5C9073E7024}" type="datetimeFigureOut">
              <a:rPr lang="zh-CN" altLang="en-US" smtClean="0"/>
              <a:t>2022/11/2</a:t>
            </a:fld>
            <a:endParaRPr lang="zh-CN" altLang="en-US"/>
          </a:p>
        </p:txBody>
      </p:sp>
      <p:sp>
        <p:nvSpPr>
          <p:cNvPr id="5" name="页脚占位符 4">
            <a:extLst>
              <a:ext uri="{FF2B5EF4-FFF2-40B4-BE49-F238E27FC236}">
                <a16:creationId xmlns:a16="http://schemas.microsoft.com/office/drawing/2014/main" id="{6F4372B1-2F00-4841-8311-B7DE5BE49F0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C96D017-653A-4150-8C4B-61CE1174FC3F}"/>
              </a:ext>
            </a:extLst>
          </p:cNvPr>
          <p:cNvSpPr>
            <a:spLocks noGrp="1"/>
          </p:cNvSpPr>
          <p:nvPr>
            <p:ph type="sldNum" sz="quarter" idx="12"/>
          </p:nvPr>
        </p:nvSpPr>
        <p:spPr/>
        <p:txBody>
          <a:bodyPr/>
          <a:lstStyle/>
          <a:p>
            <a:fld id="{F4C42838-9C1E-49BF-A0B8-DF5D9A353386}" type="slidenum">
              <a:rPr lang="zh-CN" altLang="en-US" smtClean="0"/>
              <a:t>‹#›</a:t>
            </a:fld>
            <a:endParaRPr lang="zh-CN" altLang="en-US"/>
          </a:p>
        </p:txBody>
      </p:sp>
    </p:spTree>
    <p:extLst>
      <p:ext uri="{BB962C8B-B14F-4D97-AF65-F5344CB8AC3E}">
        <p14:creationId xmlns:p14="http://schemas.microsoft.com/office/powerpoint/2010/main" val="3023948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E1C10F-CA92-40A5-9DE0-A6A6EEF2EB89}"/>
              </a:ext>
            </a:extLst>
          </p:cNvPr>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1B98B38-C1A9-40EE-BE31-9DBD54C2D286}"/>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7DCCF6C-FD00-4898-B25B-8F1B5C2EF236}"/>
              </a:ext>
            </a:extLst>
          </p:cNvPr>
          <p:cNvSpPr>
            <a:spLocks noGrp="1"/>
          </p:cNvSpPr>
          <p:nvPr>
            <p:ph type="dt" sz="half" idx="10"/>
          </p:nvPr>
        </p:nvSpPr>
        <p:spPr/>
        <p:txBody>
          <a:bodyPr/>
          <a:lstStyle/>
          <a:p>
            <a:fld id="{EBB4AC20-FBDC-40A4-8CEB-C5C9073E7024}" type="datetimeFigureOut">
              <a:rPr lang="zh-CN" altLang="en-US" smtClean="0"/>
              <a:t>2022/11/2</a:t>
            </a:fld>
            <a:endParaRPr lang="zh-CN" altLang="en-US"/>
          </a:p>
        </p:txBody>
      </p:sp>
      <p:sp>
        <p:nvSpPr>
          <p:cNvPr id="5" name="页脚占位符 4">
            <a:extLst>
              <a:ext uri="{FF2B5EF4-FFF2-40B4-BE49-F238E27FC236}">
                <a16:creationId xmlns:a16="http://schemas.microsoft.com/office/drawing/2014/main" id="{284ED36A-BCE9-42E1-8DF3-8B83D2957B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7D22A7-1B76-4D38-B919-C58CFA8BC56B}"/>
              </a:ext>
            </a:extLst>
          </p:cNvPr>
          <p:cNvSpPr>
            <a:spLocks noGrp="1"/>
          </p:cNvSpPr>
          <p:nvPr>
            <p:ph type="sldNum" sz="quarter" idx="12"/>
          </p:nvPr>
        </p:nvSpPr>
        <p:spPr/>
        <p:txBody>
          <a:bodyPr/>
          <a:lstStyle/>
          <a:p>
            <a:fld id="{F4C42838-9C1E-49BF-A0B8-DF5D9A353386}" type="slidenum">
              <a:rPr lang="zh-CN" altLang="en-US" smtClean="0"/>
              <a:t>‹#›</a:t>
            </a:fld>
            <a:endParaRPr lang="zh-CN" altLang="en-US"/>
          </a:p>
        </p:txBody>
      </p:sp>
    </p:spTree>
    <p:extLst>
      <p:ext uri="{BB962C8B-B14F-4D97-AF65-F5344CB8AC3E}">
        <p14:creationId xmlns:p14="http://schemas.microsoft.com/office/powerpoint/2010/main" val="706457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E04BBE-A197-4C43-A502-6F79A887B0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2F46EBE-C892-4921-B2D5-E197B3414432}"/>
              </a:ext>
            </a:extLst>
          </p:cNvPr>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EABF8DC-B664-4B8B-8287-47BF3A1BE803}"/>
              </a:ext>
            </a:extLst>
          </p:cNvPr>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6D9B7A7-C1FB-45B0-ADD5-5CC9417A4E08}"/>
              </a:ext>
            </a:extLst>
          </p:cNvPr>
          <p:cNvSpPr>
            <a:spLocks noGrp="1"/>
          </p:cNvSpPr>
          <p:nvPr>
            <p:ph type="dt" sz="half" idx="10"/>
          </p:nvPr>
        </p:nvSpPr>
        <p:spPr/>
        <p:txBody>
          <a:bodyPr/>
          <a:lstStyle/>
          <a:p>
            <a:fld id="{EBB4AC20-FBDC-40A4-8CEB-C5C9073E7024}" type="datetimeFigureOut">
              <a:rPr lang="zh-CN" altLang="en-US" smtClean="0"/>
              <a:t>2022/11/2</a:t>
            </a:fld>
            <a:endParaRPr lang="zh-CN" altLang="en-US"/>
          </a:p>
        </p:txBody>
      </p:sp>
      <p:sp>
        <p:nvSpPr>
          <p:cNvPr id="6" name="页脚占位符 5">
            <a:extLst>
              <a:ext uri="{FF2B5EF4-FFF2-40B4-BE49-F238E27FC236}">
                <a16:creationId xmlns:a16="http://schemas.microsoft.com/office/drawing/2014/main" id="{21CCB5DC-FBE9-4B49-8749-B55957ED8E7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C067B4C-D145-4787-90DE-3A3C23483E08}"/>
              </a:ext>
            </a:extLst>
          </p:cNvPr>
          <p:cNvSpPr>
            <a:spLocks noGrp="1"/>
          </p:cNvSpPr>
          <p:nvPr>
            <p:ph type="sldNum" sz="quarter" idx="12"/>
          </p:nvPr>
        </p:nvSpPr>
        <p:spPr/>
        <p:txBody>
          <a:bodyPr/>
          <a:lstStyle/>
          <a:p>
            <a:fld id="{F4C42838-9C1E-49BF-A0B8-DF5D9A353386}" type="slidenum">
              <a:rPr lang="zh-CN" altLang="en-US" smtClean="0"/>
              <a:t>‹#›</a:t>
            </a:fld>
            <a:endParaRPr lang="zh-CN" altLang="en-US"/>
          </a:p>
        </p:txBody>
      </p:sp>
    </p:spTree>
    <p:extLst>
      <p:ext uri="{BB962C8B-B14F-4D97-AF65-F5344CB8AC3E}">
        <p14:creationId xmlns:p14="http://schemas.microsoft.com/office/powerpoint/2010/main" val="2237942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917576" y="457200"/>
            <a:ext cx="76596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p>
            <a:pPr lvl="0"/>
            <a:r>
              <a:rPr lang="nl-NL" altLang="zh-CN"/>
              <a:t>Click to edit Master title style</a:t>
            </a:r>
          </a:p>
        </p:txBody>
      </p:sp>
      <p:sp>
        <p:nvSpPr>
          <p:cNvPr id="1027" name="Rectangle 11"/>
          <p:cNvSpPr>
            <a:spLocks noGrp="1" noChangeArrowheads="1"/>
          </p:cNvSpPr>
          <p:nvPr>
            <p:ph type="body" idx="1"/>
          </p:nvPr>
        </p:nvSpPr>
        <p:spPr bwMode="auto">
          <a:xfrm>
            <a:off x="925514" y="2286000"/>
            <a:ext cx="764857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nl-NL" altLang="zh-CN"/>
              <a:t>Click to edit Master text styles</a:t>
            </a:r>
          </a:p>
          <a:p>
            <a:pPr lvl="1"/>
            <a:r>
              <a:rPr lang="nl-NL" altLang="zh-CN"/>
              <a:t>Second level</a:t>
            </a:r>
          </a:p>
          <a:p>
            <a:pPr lvl="2"/>
            <a:r>
              <a:rPr lang="nl-NL" altLang="zh-CN"/>
              <a:t>Third level</a:t>
            </a:r>
          </a:p>
          <a:p>
            <a:pPr lvl="3"/>
            <a:r>
              <a:rPr lang="nl-NL" altLang="zh-CN"/>
              <a:t>Fourth level</a:t>
            </a:r>
          </a:p>
          <a:p>
            <a:pPr lvl="4"/>
            <a:r>
              <a:rPr lang="nl-NL" altLang="zh-CN"/>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Lst>
  <p:hf hdr="0" ftr="0"/>
  <p:txStyles>
    <p:titleStyle>
      <a:lvl1pPr marL="1028700" indent="-1028700" algn="l" rtl="0" eaLnBrk="0" fontAlgn="base" hangingPunct="0">
        <a:spcBef>
          <a:spcPct val="0"/>
        </a:spcBef>
        <a:spcAft>
          <a:spcPct val="0"/>
        </a:spcAft>
        <a:defRPr sz="3960" b="1">
          <a:solidFill>
            <a:schemeClr val="tx1"/>
          </a:solidFill>
          <a:latin typeface="微软雅黑" panose="020B0503020204020204" pitchFamily="34" charset="-122"/>
          <a:ea typeface="微软雅黑" panose="020B0503020204020204" pitchFamily="34" charset="-122"/>
          <a:cs typeface="Calibri" panose="020F0502020204030204" pitchFamily="34" charset="0"/>
        </a:defRPr>
      </a:lvl1pPr>
      <a:lvl2pPr marL="1028700" indent="-1028700" algn="l" rtl="0" eaLnBrk="0" fontAlgn="base" hangingPunct="0">
        <a:spcBef>
          <a:spcPct val="0"/>
        </a:spcBef>
        <a:spcAft>
          <a:spcPct val="0"/>
        </a:spcAft>
        <a:defRPr sz="3960" b="1">
          <a:solidFill>
            <a:schemeClr val="tx1"/>
          </a:solidFill>
          <a:latin typeface="微软雅黑" panose="020B0503020204020204" pitchFamily="34" charset="-122"/>
          <a:ea typeface="微软雅黑" panose="020B0503020204020204" pitchFamily="34" charset="-122"/>
          <a:cs typeface="Calibri" panose="020F0502020204030204" pitchFamily="34" charset="0"/>
        </a:defRPr>
      </a:lvl2pPr>
      <a:lvl3pPr marL="1028700" indent="-1028700" algn="l" rtl="0" eaLnBrk="0" fontAlgn="base" hangingPunct="0">
        <a:spcBef>
          <a:spcPct val="0"/>
        </a:spcBef>
        <a:spcAft>
          <a:spcPct val="0"/>
        </a:spcAft>
        <a:defRPr sz="3960" b="1">
          <a:solidFill>
            <a:schemeClr val="tx1"/>
          </a:solidFill>
          <a:latin typeface="微软雅黑" panose="020B0503020204020204" pitchFamily="34" charset="-122"/>
          <a:ea typeface="微软雅黑" panose="020B0503020204020204" pitchFamily="34" charset="-122"/>
          <a:cs typeface="Calibri" panose="020F0502020204030204" pitchFamily="34" charset="0"/>
        </a:defRPr>
      </a:lvl3pPr>
      <a:lvl4pPr marL="1028700" indent="-1028700" algn="l" rtl="0" eaLnBrk="0" fontAlgn="base" hangingPunct="0">
        <a:spcBef>
          <a:spcPct val="0"/>
        </a:spcBef>
        <a:spcAft>
          <a:spcPct val="0"/>
        </a:spcAft>
        <a:defRPr sz="3960" b="1">
          <a:solidFill>
            <a:schemeClr val="tx1"/>
          </a:solidFill>
          <a:latin typeface="微软雅黑" panose="020B0503020204020204" pitchFamily="34" charset="-122"/>
          <a:ea typeface="微软雅黑" panose="020B0503020204020204" pitchFamily="34" charset="-122"/>
          <a:cs typeface="Calibri" panose="020F0502020204030204" pitchFamily="34" charset="0"/>
        </a:defRPr>
      </a:lvl4pPr>
      <a:lvl5pPr marL="1028700" indent="-1028700" algn="l" rtl="0" eaLnBrk="0" fontAlgn="base" hangingPunct="0">
        <a:spcBef>
          <a:spcPct val="0"/>
        </a:spcBef>
        <a:spcAft>
          <a:spcPct val="0"/>
        </a:spcAft>
        <a:defRPr sz="3960" b="1">
          <a:solidFill>
            <a:schemeClr val="tx1"/>
          </a:solidFill>
          <a:latin typeface="微软雅黑" panose="020B0503020204020204" pitchFamily="34" charset="-122"/>
          <a:ea typeface="微软雅黑" panose="020B0503020204020204" pitchFamily="34" charset="-122"/>
          <a:cs typeface="Calibri" panose="020F0502020204030204" pitchFamily="34" charset="0"/>
        </a:defRPr>
      </a:lvl5pPr>
      <a:lvl6pPr marL="1577340" indent="-1028700" algn="l" rtl="0" fontAlgn="base">
        <a:spcBef>
          <a:spcPct val="0"/>
        </a:spcBef>
        <a:spcAft>
          <a:spcPct val="0"/>
        </a:spcAft>
        <a:defRPr sz="3960">
          <a:solidFill>
            <a:schemeClr val="tx1"/>
          </a:solidFill>
          <a:latin typeface="Bookman Old Style" panose="02050604050505020204" pitchFamily="18" charset="0"/>
        </a:defRPr>
      </a:lvl6pPr>
      <a:lvl7pPr marL="2125980" indent="-1028700" algn="l" rtl="0" fontAlgn="base">
        <a:spcBef>
          <a:spcPct val="0"/>
        </a:spcBef>
        <a:spcAft>
          <a:spcPct val="0"/>
        </a:spcAft>
        <a:defRPr sz="3960">
          <a:solidFill>
            <a:schemeClr val="tx1"/>
          </a:solidFill>
          <a:latin typeface="Bookman Old Style" panose="02050604050505020204" pitchFamily="18" charset="0"/>
        </a:defRPr>
      </a:lvl7pPr>
      <a:lvl8pPr marL="2674620" indent="-1028700" algn="l" rtl="0" fontAlgn="base">
        <a:spcBef>
          <a:spcPct val="0"/>
        </a:spcBef>
        <a:spcAft>
          <a:spcPct val="0"/>
        </a:spcAft>
        <a:defRPr sz="3960">
          <a:solidFill>
            <a:schemeClr val="tx1"/>
          </a:solidFill>
          <a:latin typeface="Bookman Old Style" panose="02050604050505020204" pitchFamily="18" charset="0"/>
        </a:defRPr>
      </a:lvl8pPr>
      <a:lvl9pPr marL="3223260" indent="-1028700" algn="l" rtl="0" fontAlgn="base">
        <a:spcBef>
          <a:spcPct val="0"/>
        </a:spcBef>
        <a:spcAft>
          <a:spcPct val="0"/>
        </a:spcAft>
        <a:defRPr sz="3960">
          <a:solidFill>
            <a:schemeClr val="tx1"/>
          </a:solidFill>
          <a:latin typeface="Bookman Old Style" panose="02050604050505020204" pitchFamily="18" charset="0"/>
        </a:defRPr>
      </a:lvl9pPr>
    </p:titleStyle>
    <p:bodyStyle>
      <a:lvl1pPr marL="234315" indent="-234315" algn="l" rtl="0" eaLnBrk="0" fontAlgn="base" hangingPunct="0">
        <a:lnSpc>
          <a:spcPts val="3000"/>
        </a:lnSpc>
        <a:spcBef>
          <a:spcPts val="720"/>
        </a:spcBef>
        <a:spcAft>
          <a:spcPct val="0"/>
        </a:spcAft>
        <a:buClr>
          <a:schemeClr val="bg2"/>
        </a:buClr>
        <a:buChar char="•"/>
        <a:defRPr sz="3360">
          <a:solidFill>
            <a:schemeClr val="tx1"/>
          </a:solidFill>
          <a:latin typeface="微软雅黑" panose="020B0503020204020204" pitchFamily="34" charset="-122"/>
          <a:ea typeface="微软雅黑" panose="020B0503020204020204" pitchFamily="34" charset="-122"/>
          <a:cs typeface="Calibri" panose="020F0502020204030204" pitchFamily="34" charset="0"/>
        </a:defRPr>
      </a:lvl1pPr>
      <a:lvl2pPr marL="691515" indent="-228600" algn="l" rtl="0" eaLnBrk="0" fontAlgn="base" hangingPunct="0">
        <a:lnSpc>
          <a:spcPts val="3000"/>
        </a:lnSpc>
        <a:spcBef>
          <a:spcPts val="720"/>
        </a:spcBef>
        <a:spcAft>
          <a:spcPct val="0"/>
        </a:spcAft>
        <a:buClr>
          <a:schemeClr val="bg2"/>
        </a:buClr>
        <a:buFont typeface="Times" panose="02020603050405020304" pitchFamily="18" charset="0"/>
        <a:buChar char="•"/>
        <a:defRPr sz="2880">
          <a:solidFill>
            <a:schemeClr val="tx1"/>
          </a:solidFill>
          <a:latin typeface="微软雅黑" panose="020B0503020204020204" pitchFamily="34" charset="-122"/>
          <a:ea typeface="微软雅黑" panose="020B0503020204020204" pitchFamily="34" charset="-122"/>
          <a:cs typeface="Calibri" panose="020F0502020204030204" pitchFamily="34" charset="0"/>
        </a:defRPr>
      </a:lvl2pPr>
      <a:lvl3pPr marL="1148715" indent="-228600" algn="l" rtl="0" eaLnBrk="0" fontAlgn="base" hangingPunct="0">
        <a:lnSpc>
          <a:spcPts val="3000"/>
        </a:lnSpc>
        <a:spcBef>
          <a:spcPts val="720"/>
        </a:spcBef>
        <a:spcAft>
          <a:spcPct val="0"/>
        </a:spcAft>
        <a:buClr>
          <a:schemeClr val="bg2"/>
        </a:buClr>
        <a:buFont typeface="Times" panose="02020603050405020304" pitchFamily="18" charset="0"/>
        <a:buChar char="•"/>
        <a:defRPr sz="2400">
          <a:solidFill>
            <a:schemeClr val="tx1"/>
          </a:solidFill>
          <a:latin typeface="微软雅黑" panose="020B0503020204020204" pitchFamily="34" charset="-122"/>
          <a:ea typeface="微软雅黑" panose="020B0503020204020204" pitchFamily="34" charset="-122"/>
          <a:cs typeface="Calibri" panose="020F0502020204030204" pitchFamily="34" charset="0"/>
        </a:defRPr>
      </a:lvl3pPr>
      <a:lvl4pPr marL="1605915" indent="-228600" algn="l" rtl="0" eaLnBrk="0" fontAlgn="base" hangingPunct="0">
        <a:lnSpc>
          <a:spcPts val="3000"/>
        </a:lnSpc>
        <a:spcBef>
          <a:spcPts val="720"/>
        </a:spcBef>
        <a:spcAft>
          <a:spcPct val="0"/>
        </a:spcAft>
        <a:buClr>
          <a:schemeClr val="bg2"/>
        </a:buClr>
        <a:buFont typeface="Times" panose="02020603050405020304" pitchFamily="18" charset="0"/>
        <a:buChar char="•"/>
        <a:defRPr sz="2400">
          <a:solidFill>
            <a:schemeClr val="tx1"/>
          </a:solidFill>
          <a:latin typeface="微软雅黑" panose="020B0503020204020204" pitchFamily="34" charset="-122"/>
          <a:ea typeface="微软雅黑" panose="020B0503020204020204" pitchFamily="34" charset="-122"/>
          <a:cs typeface="Calibri" panose="020F0502020204030204" pitchFamily="34" charset="0"/>
        </a:defRPr>
      </a:lvl4pPr>
      <a:lvl5pPr marL="2063115" indent="-228600" algn="l" rtl="0" eaLnBrk="0" fontAlgn="base" hangingPunct="0">
        <a:lnSpc>
          <a:spcPts val="3000"/>
        </a:lnSpc>
        <a:spcBef>
          <a:spcPts val="720"/>
        </a:spcBef>
        <a:spcAft>
          <a:spcPct val="0"/>
        </a:spcAft>
        <a:buClr>
          <a:schemeClr val="bg2"/>
        </a:buClr>
        <a:buFont typeface="Times" panose="02020603050405020304" pitchFamily="18" charset="0"/>
        <a:buChar char="•"/>
        <a:defRPr sz="1920">
          <a:solidFill>
            <a:schemeClr val="tx1"/>
          </a:solidFill>
          <a:latin typeface="微软雅黑" panose="020B0503020204020204" pitchFamily="34" charset="-122"/>
          <a:ea typeface="微软雅黑" panose="020B0503020204020204" pitchFamily="34" charset="-122"/>
          <a:cs typeface="Calibri" panose="020F0502020204030204" pitchFamily="34" charset="0"/>
        </a:defRPr>
      </a:lvl5pPr>
      <a:lvl6pPr marL="2611755" indent="-228600" algn="l" rtl="0" fontAlgn="base">
        <a:lnSpc>
          <a:spcPts val="3000"/>
        </a:lnSpc>
        <a:spcBef>
          <a:spcPct val="0"/>
        </a:spcBef>
        <a:spcAft>
          <a:spcPct val="0"/>
        </a:spcAft>
        <a:buClr>
          <a:schemeClr val="bg2"/>
        </a:buClr>
        <a:buChar char="•"/>
        <a:defRPr sz="1440">
          <a:solidFill>
            <a:schemeClr val="tx1"/>
          </a:solidFill>
          <a:latin typeface="+mn-lt"/>
        </a:defRPr>
      </a:lvl6pPr>
      <a:lvl7pPr marL="3160395" indent="-228600" algn="l" rtl="0" fontAlgn="base">
        <a:lnSpc>
          <a:spcPts val="3000"/>
        </a:lnSpc>
        <a:spcBef>
          <a:spcPct val="0"/>
        </a:spcBef>
        <a:spcAft>
          <a:spcPct val="0"/>
        </a:spcAft>
        <a:buClr>
          <a:schemeClr val="bg2"/>
        </a:buClr>
        <a:buChar char="•"/>
        <a:defRPr sz="1440">
          <a:solidFill>
            <a:schemeClr val="tx1"/>
          </a:solidFill>
          <a:latin typeface="+mn-lt"/>
        </a:defRPr>
      </a:lvl7pPr>
      <a:lvl8pPr marL="3709035" indent="-228600" algn="l" rtl="0" fontAlgn="base">
        <a:lnSpc>
          <a:spcPts val="3000"/>
        </a:lnSpc>
        <a:spcBef>
          <a:spcPct val="0"/>
        </a:spcBef>
        <a:spcAft>
          <a:spcPct val="0"/>
        </a:spcAft>
        <a:buClr>
          <a:schemeClr val="bg2"/>
        </a:buClr>
        <a:buChar char="•"/>
        <a:defRPr sz="1440">
          <a:solidFill>
            <a:schemeClr val="tx1"/>
          </a:solidFill>
          <a:latin typeface="+mn-lt"/>
        </a:defRPr>
      </a:lvl8pPr>
      <a:lvl9pPr marL="4257675" indent="-228600" algn="l" rtl="0" fontAlgn="base">
        <a:lnSpc>
          <a:spcPts val="3000"/>
        </a:lnSpc>
        <a:spcBef>
          <a:spcPct val="0"/>
        </a:spcBef>
        <a:spcAft>
          <a:spcPct val="0"/>
        </a:spcAft>
        <a:buClr>
          <a:schemeClr val="bg2"/>
        </a:buClr>
        <a:buChar char="•"/>
        <a:defRPr sz="1440">
          <a:solidFill>
            <a:schemeClr val="tx1"/>
          </a:solidFill>
          <a:latin typeface="+mn-lt"/>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C064677-7E2D-411C-8135-016AD3F1D60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E3AE8A0-32D1-4574-9233-3CFB40FEF44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9217DED-A129-40E4-9613-84B69D94354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B4AC20-FBDC-40A4-8CEB-C5C9073E7024}" type="datetimeFigureOut">
              <a:rPr lang="zh-CN" altLang="en-US" smtClean="0"/>
              <a:t>2022/11/2</a:t>
            </a:fld>
            <a:endParaRPr lang="zh-CN" altLang="en-US"/>
          </a:p>
        </p:txBody>
      </p:sp>
      <p:sp>
        <p:nvSpPr>
          <p:cNvPr id="5" name="页脚占位符 4">
            <a:extLst>
              <a:ext uri="{FF2B5EF4-FFF2-40B4-BE49-F238E27FC236}">
                <a16:creationId xmlns:a16="http://schemas.microsoft.com/office/drawing/2014/main" id="{E0E7BC6C-22EE-494C-B7A8-A04D4E9DE370}"/>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59EE707-54C6-4E69-9997-009C0048A0A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C42838-9C1E-49BF-A0B8-DF5D9A353386}" type="slidenum">
              <a:rPr lang="zh-CN" altLang="en-US" smtClean="0"/>
              <a:t>‹#›</a:t>
            </a:fld>
            <a:endParaRPr lang="zh-CN" altLang="en-US"/>
          </a:p>
        </p:txBody>
      </p:sp>
    </p:spTree>
    <p:extLst>
      <p:ext uri="{BB962C8B-B14F-4D97-AF65-F5344CB8AC3E}">
        <p14:creationId xmlns:p14="http://schemas.microsoft.com/office/powerpoint/2010/main" val="166821496"/>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270.png"/><Relationship Id="rId3" Type="http://schemas.openxmlformats.org/officeDocument/2006/relationships/image" Target="../media/image2.png"/><Relationship Id="rId7" Type="http://schemas.openxmlformats.org/officeDocument/2006/relationships/image" Target="../media/image16.wmf"/><Relationship Id="rId12" Type="http://schemas.openxmlformats.org/officeDocument/2006/relationships/image" Target="../media/image41.png"/><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17.bin"/><Relationship Id="rId11" Type="http://schemas.openxmlformats.org/officeDocument/2006/relationships/image" Target="../media/image18.wmf"/><Relationship Id="rId5" Type="http://schemas.openxmlformats.org/officeDocument/2006/relationships/image" Target="../media/image26.png"/><Relationship Id="rId10" Type="http://schemas.openxmlformats.org/officeDocument/2006/relationships/oleObject" Target="../embeddings/oleObject19.bin"/><Relationship Id="rId4" Type="http://schemas.openxmlformats.org/officeDocument/2006/relationships/image" Target="../media/image25.png"/><Relationship Id="rId9" Type="http://schemas.openxmlformats.org/officeDocument/2006/relationships/image" Target="../media/image17.wmf"/></Relationships>
</file>

<file path=ppt/slides/_rels/slide100.xml.rels><?xml version="1.0" encoding="UTF-8" standalone="yes"?>
<Relationships xmlns="http://schemas.openxmlformats.org/package/2006/relationships"><Relationship Id="rId8" Type="http://schemas.openxmlformats.org/officeDocument/2006/relationships/image" Target="../media/image105.jpeg"/><Relationship Id="rId13" Type="http://schemas.openxmlformats.org/officeDocument/2006/relationships/image" Target="../media/image144.png"/><Relationship Id="rId18" Type="http://schemas.openxmlformats.org/officeDocument/2006/relationships/image" Target="../media/image149.png"/><Relationship Id="rId3" Type="http://schemas.openxmlformats.org/officeDocument/2006/relationships/image" Target="../media/image2.png"/><Relationship Id="rId21" Type="http://schemas.openxmlformats.org/officeDocument/2006/relationships/image" Target="../media/image152.png"/><Relationship Id="rId7" Type="http://schemas.openxmlformats.org/officeDocument/2006/relationships/image" Target="../media/image104.jpeg"/><Relationship Id="rId12" Type="http://schemas.openxmlformats.org/officeDocument/2006/relationships/image" Target="../media/image143.png"/><Relationship Id="rId17" Type="http://schemas.openxmlformats.org/officeDocument/2006/relationships/image" Target="../media/image148.png"/><Relationship Id="rId2" Type="http://schemas.openxmlformats.org/officeDocument/2006/relationships/notesSlide" Target="../notesSlides/notesSlide47.xml"/><Relationship Id="rId16" Type="http://schemas.openxmlformats.org/officeDocument/2006/relationships/image" Target="../media/image147.png"/><Relationship Id="rId20" Type="http://schemas.openxmlformats.org/officeDocument/2006/relationships/image" Target="../media/image151.png"/><Relationship Id="rId1" Type="http://schemas.openxmlformats.org/officeDocument/2006/relationships/slideLayout" Target="../slideLayouts/slideLayout6.xml"/><Relationship Id="rId6" Type="http://schemas.openxmlformats.org/officeDocument/2006/relationships/image" Target="../media/image103.jpeg"/><Relationship Id="rId11" Type="http://schemas.openxmlformats.org/officeDocument/2006/relationships/image" Target="../media/image108.jpeg"/><Relationship Id="rId5" Type="http://schemas.openxmlformats.org/officeDocument/2006/relationships/image" Target="../media/image102.jpeg"/><Relationship Id="rId15" Type="http://schemas.openxmlformats.org/officeDocument/2006/relationships/image" Target="../media/image146.png"/><Relationship Id="rId10" Type="http://schemas.openxmlformats.org/officeDocument/2006/relationships/image" Target="../media/image107.jpeg"/><Relationship Id="rId19" Type="http://schemas.openxmlformats.org/officeDocument/2006/relationships/image" Target="../media/image150.png"/><Relationship Id="rId4" Type="http://schemas.openxmlformats.org/officeDocument/2006/relationships/image" Target="../media/image101.jpeg"/><Relationship Id="rId9" Type="http://schemas.openxmlformats.org/officeDocument/2006/relationships/image" Target="../media/image106.jpeg"/><Relationship Id="rId14" Type="http://schemas.openxmlformats.org/officeDocument/2006/relationships/image" Target="../media/image145.png"/></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hyperlink" Target="https://arxiv.org/abs/1612.00005" TargetMode="External"/><Relationship Id="rId4" Type="http://schemas.openxmlformats.org/officeDocument/2006/relationships/image" Target="../media/image112.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2.png"/><Relationship Id="rId7" Type="http://schemas.openxmlformats.org/officeDocument/2006/relationships/image" Target="../media/image20.wmf"/><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oleObject" Target="../embeddings/oleObject21.bin"/><Relationship Id="rId11" Type="http://schemas.openxmlformats.org/officeDocument/2006/relationships/image" Target="../media/image21.wmf"/><Relationship Id="rId5" Type="http://schemas.openxmlformats.org/officeDocument/2006/relationships/image" Target="../media/image19.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16.wmf"/></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9.jpe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59.png"/><Relationship Id="rId4" Type="http://schemas.openxmlformats.org/officeDocument/2006/relationships/image" Target="../media/image57.jpeg"/></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63.jpe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65.jpeg"/></Relationships>
</file>

<file path=ppt/slides/_rels/slide4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65.jpeg"/></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8.bin"/><Relationship Id="rId3" Type="http://schemas.openxmlformats.org/officeDocument/2006/relationships/image" Target="../media/image2.png"/><Relationship Id="rId7" Type="http://schemas.openxmlformats.org/officeDocument/2006/relationships/image" Target="../media/image7.wmf"/><Relationship Id="rId12" Type="http://schemas.openxmlformats.org/officeDocument/2006/relationships/oleObject" Target="../embeddings/oleObject7.bin"/><Relationship Id="rId2" Type="http://schemas.openxmlformats.org/officeDocument/2006/relationships/slideLayout" Target="../slideLayouts/slideLayout6.xml"/><Relationship Id="rId16" Type="http://schemas.openxmlformats.org/officeDocument/2006/relationships/image" Target="../media/image9.jpe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6.bin"/><Relationship Id="rId5" Type="http://schemas.openxmlformats.org/officeDocument/2006/relationships/image" Target="../media/image6.wmf"/><Relationship Id="rId15" Type="http://schemas.openxmlformats.org/officeDocument/2006/relationships/image" Target="../media/image8.jpeg"/><Relationship Id="rId10" Type="http://schemas.openxmlformats.org/officeDocument/2006/relationships/oleObject" Target="../embeddings/oleObject5.bin"/><Relationship Id="rId4" Type="http://schemas.openxmlformats.org/officeDocument/2006/relationships/oleObject" Target="../embeddings/oleObject1.bin"/><Relationship Id="rId9" Type="http://schemas.openxmlformats.org/officeDocument/2006/relationships/oleObject" Target="../embeddings/oleObject4.bin"/><Relationship Id="rId1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image" Target="../media/image2.png"/><Relationship Id="rId7" Type="http://schemas.openxmlformats.org/officeDocument/2006/relationships/oleObject" Target="../embeddings/oleObject25.bin"/><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16.wmf"/><Relationship Id="rId5" Type="http://schemas.openxmlformats.org/officeDocument/2006/relationships/oleObject" Target="../embeddings/oleObject24.bin"/><Relationship Id="rId10" Type="http://schemas.openxmlformats.org/officeDocument/2006/relationships/image" Target="../media/image67.wmf"/><Relationship Id="rId4" Type="http://schemas.openxmlformats.org/officeDocument/2006/relationships/image" Target="../media/image68.png"/><Relationship Id="rId9" Type="http://schemas.openxmlformats.org/officeDocument/2006/relationships/oleObject" Target="../embeddings/oleObject26.bin"/></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65.jpe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5.jpe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65.jpe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2.png"/><Relationship Id="rId7"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0.wmf"/><Relationship Id="rId5" Type="http://schemas.openxmlformats.org/officeDocument/2006/relationships/oleObject" Target="../embeddings/oleObject9.bin"/><Relationship Id="rId10" Type="http://schemas.openxmlformats.org/officeDocument/2006/relationships/image" Target="../media/image12.wmf"/><Relationship Id="rId4" Type="http://schemas.openxmlformats.org/officeDocument/2006/relationships/image" Target="../media/image13.png"/><Relationship Id="rId9" Type="http://schemas.openxmlformats.org/officeDocument/2006/relationships/oleObject" Target="../embeddings/oleObject11.bin"/></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8.xml"/><Relationship Id="rId7" Type="http://schemas.openxmlformats.org/officeDocument/2006/relationships/oleObject" Target="../embeddings/oleObject28.bin"/><Relationship Id="rId12" Type="http://schemas.openxmlformats.org/officeDocument/2006/relationships/image" Target="../media/image15.wmf"/><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16.wmf"/><Relationship Id="rId11" Type="http://schemas.openxmlformats.org/officeDocument/2006/relationships/oleObject" Target="../embeddings/oleObject30.bin"/><Relationship Id="rId5" Type="http://schemas.openxmlformats.org/officeDocument/2006/relationships/oleObject" Target="../embeddings/oleObject27.bin"/><Relationship Id="rId10" Type="http://schemas.openxmlformats.org/officeDocument/2006/relationships/image" Target="../media/image14.wmf"/><Relationship Id="rId4" Type="http://schemas.openxmlformats.org/officeDocument/2006/relationships/image" Target="../media/image2.png"/><Relationship Id="rId9" Type="http://schemas.openxmlformats.org/officeDocument/2006/relationships/oleObject" Target="../embeddings/oleObject29.bin"/></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10.xml"/><Relationship Id="rId7" Type="http://schemas.openxmlformats.org/officeDocument/2006/relationships/oleObject" Target="../embeddings/oleObject32.bin"/><Relationship Id="rId12" Type="http://schemas.openxmlformats.org/officeDocument/2006/relationships/image" Target="../media/image15.wmf"/><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image" Target="../media/image16.wmf"/><Relationship Id="rId11" Type="http://schemas.openxmlformats.org/officeDocument/2006/relationships/oleObject" Target="../embeddings/oleObject34.bin"/><Relationship Id="rId5" Type="http://schemas.openxmlformats.org/officeDocument/2006/relationships/oleObject" Target="../embeddings/oleObject31.bin"/><Relationship Id="rId10" Type="http://schemas.openxmlformats.org/officeDocument/2006/relationships/image" Target="../media/image14.wmf"/><Relationship Id="rId4" Type="http://schemas.openxmlformats.org/officeDocument/2006/relationships/image" Target="../media/image2.png"/><Relationship Id="rId9" Type="http://schemas.openxmlformats.org/officeDocument/2006/relationships/oleObject" Target="../embeddings/oleObject33.bin"/></Relationships>
</file>

<file path=ppt/slides/_rels/slide64.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11.xml"/><Relationship Id="rId7" Type="http://schemas.openxmlformats.org/officeDocument/2006/relationships/oleObject" Target="../embeddings/oleObject36.bin"/><Relationship Id="rId12" Type="http://schemas.openxmlformats.org/officeDocument/2006/relationships/image" Target="../media/image15.wmf"/><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image" Target="../media/image16.wmf"/><Relationship Id="rId11" Type="http://schemas.openxmlformats.org/officeDocument/2006/relationships/oleObject" Target="../embeddings/oleObject38.bin"/><Relationship Id="rId5" Type="http://schemas.openxmlformats.org/officeDocument/2006/relationships/oleObject" Target="../embeddings/oleObject35.bin"/><Relationship Id="rId10" Type="http://schemas.openxmlformats.org/officeDocument/2006/relationships/image" Target="../media/image14.wmf"/><Relationship Id="rId4" Type="http://schemas.openxmlformats.org/officeDocument/2006/relationships/image" Target="../media/image2.png"/><Relationship Id="rId9" Type="http://schemas.openxmlformats.org/officeDocument/2006/relationships/oleObject" Target="../embeddings/oleObject37.bin"/></Relationships>
</file>

<file path=ppt/slides/_rels/slide65.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oleObject" Target="../embeddings/oleObject43.bin"/><Relationship Id="rId3" Type="http://schemas.openxmlformats.org/officeDocument/2006/relationships/notesSlide" Target="../notesSlides/notesSlide12.xml"/><Relationship Id="rId7" Type="http://schemas.openxmlformats.org/officeDocument/2006/relationships/oleObject" Target="../embeddings/oleObject40.bin"/><Relationship Id="rId12" Type="http://schemas.openxmlformats.org/officeDocument/2006/relationships/image" Target="../media/image15.wmf"/><Relationship Id="rId2" Type="http://schemas.openxmlformats.org/officeDocument/2006/relationships/slideLayout" Target="../slideLayouts/slideLayout6.xml"/><Relationship Id="rId16" Type="http://schemas.openxmlformats.org/officeDocument/2006/relationships/image" Target="../media/image73.wmf"/><Relationship Id="rId1" Type="http://schemas.openxmlformats.org/officeDocument/2006/relationships/vmlDrawing" Target="../drawings/vmlDrawing11.vml"/><Relationship Id="rId6" Type="http://schemas.openxmlformats.org/officeDocument/2006/relationships/image" Target="../media/image16.wmf"/><Relationship Id="rId11" Type="http://schemas.openxmlformats.org/officeDocument/2006/relationships/oleObject" Target="../embeddings/oleObject42.bin"/><Relationship Id="rId5" Type="http://schemas.openxmlformats.org/officeDocument/2006/relationships/oleObject" Target="../embeddings/oleObject39.bin"/><Relationship Id="rId15" Type="http://schemas.openxmlformats.org/officeDocument/2006/relationships/oleObject" Target="../embeddings/oleObject44.bin"/><Relationship Id="rId10" Type="http://schemas.openxmlformats.org/officeDocument/2006/relationships/image" Target="../media/image14.wmf"/><Relationship Id="rId4" Type="http://schemas.openxmlformats.org/officeDocument/2006/relationships/image" Target="../media/image2.png"/><Relationship Id="rId9" Type="http://schemas.openxmlformats.org/officeDocument/2006/relationships/oleObject" Target="../embeddings/oleObject41.bin"/><Relationship Id="rId14" Type="http://schemas.openxmlformats.org/officeDocument/2006/relationships/image" Target="../media/image72.wmf"/></Relationships>
</file>

<file path=ppt/slides/_rels/slide66.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oleObject" Target="../embeddings/oleObject49.bin"/><Relationship Id="rId18" Type="http://schemas.openxmlformats.org/officeDocument/2006/relationships/image" Target="../media/image910.png"/><Relationship Id="rId3" Type="http://schemas.openxmlformats.org/officeDocument/2006/relationships/notesSlide" Target="../notesSlides/notesSlide13.xml"/><Relationship Id="rId21" Type="http://schemas.openxmlformats.org/officeDocument/2006/relationships/image" Target="../media/image580.png"/><Relationship Id="rId7" Type="http://schemas.openxmlformats.org/officeDocument/2006/relationships/oleObject" Target="../embeddings/oleObject46.bin"/><Relationship Id="rId12" Type="http://schemas.openxmlformats.org/officeDocument/2006/relationships/image" Target="../media/image15.wmf"/><Relationship Id="rId17" Type="http://schemas.openxmlformats.org/officeDocument/2006/relationships/image" Target="../media/image8.png"/><Relationship Id="rId2" Type="http://schemas.openxmlformats.org/officeDocument/2006/relationships/slideLayout" Target="../slideLayouts/slideLayout6.xml"/><Relationship Id="rId16" Type="http://schemas.openxmlformats.org/officeDocument/2006/relationships/image" Target="../media/image73.wmf"/><Relationship Id="rId20" Type="http://schemas.openxmlformats.org/officeDocument/2006/relationships/image" Target="../media/image113.png"/><Relationship Id="rId1" Type="http://schemas.openxmlformats.org/officeDocument/2006/relationships/vmlDrawing" Target="../drawings/vmlDrawing12.vml"/><Relationship Id="rId6" Type="http://schemas.openxmlformats.org/officeDocument/2006/relationships/image" Target="../media/image16.wmf"/><Relationship Id="rId11" Type="http://schemas.openxmlformats.org/officeDocument/2006/relationships/oleObject" Target="../embeddings/oleObject48.bin"/><Relationship Id="rId5" Type="http://schemas.openxmlformats.org/officeDocument/2006/relationships/oleObject" Target="../embeddings/oleObject45.bin"/><Relationship Id="rId15" Type="http://schemas.openxmlformats.org/officeDocument/2006/relationships/oleObject" Target="../embeddings/oleObject50.bin"/><Relationship Id="rId10" Type="http://schemas.openxmlformats.org/officeDocument/2006/relationships/image" Target="../media/image14.wmf"/><Relationship Id="rId19"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oleObject" Target="../embeddings/oleObject47.bin"/><Relationship Id="rId14" Type="http://schemas.openxmlformats.org/officeDocument/2006/relationships/image" Target="../media/image72.wmf"/></Relationships>
</file>

<file path=ppt/slides/_rels/slide67.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oleObject" Target="../embeddings/oleObject55.bin"/><Relationship Id="rId18" Type="http://schemas.openxmlformats.org/officeDocument/2006/relationships/image" Target="../media/image910.png"/><Relationship Id="rId3" Type="http://schemas.openxmlformats.org/officeDocument/2006/relationships/notesSlide" Target="../notesSlides/notesSlide14.xml"/><Relationship Id="rId21" Type="http://schemas.openxmlformats.org/officeDocument/2006/relationships/image" Target="../media/image590.png"/><Relationship Id="rId7" Type="http://schemas.openxmlformats.org/officeDocument/2006/relationships/oleObject" Target="../embeddings/oleObject52.bin"/><Relationship Id="rId12" Type="http://schemas.openxmlformats.org/officeDocument/2006/relationships/image" Target="../media/image15.wmf"/><Relationship Id="rId17" Type="http://schemas.openxmlformats.org/officeDocument/2006/relationships/image" Target="../media/image8.png"/><Relationship Id="rId2" Type="http://schemas.openxmlformats.org/officeDocument/2006/relationships/slideLayout" Target="../slideLayouts/slideLayout6.xml"/><Relationship Id="rId16" Type="http://schemas.openxmlformats.org/officeDocument/2006/relationships/image" Target="../media/image73.wmf"/><Relationship Id="rId20" Type="http://schemas.openxmlformats.org/officeDocument/2006/relationships/image" Target="../media/image113.png"/><Relationship Id="rId1" Type="http://schemas.openxmlformats.org/officeDocument/2006/relationships/vmlDrawing" Target="../drawings/vmlDrawing13.vml"/><Relationship Id="rId6" Type="http://schemas.openxmlformats.org/officeDocument/2006/relationships/image" Target="../media/image16.wmf"/><Relationship Id="rId11" Type="http://schemas.openxmlformats.org/officeDocument/2006/relationships/oleObject" Target="../embeddings/oleObject54.bin"/><Relationship Id="rId5" Type="http://schemas.openxmlformats.org/officeDocument/2006/relationships/oleObject" Target="../embeddings/oleObject51.bin"/><Relationship Id="rId15" Type="http://schemas.openxmlformats.org/officeDocument/2006/relationships/oleObject" Target="../embeddings/oleObject56.bin"/><Relationship Id="rId10" Type="http://schemas.openxmlformats.org/officeDocument/2006/relationships/image" Target="../media/image14.wmf"/><Relationship Id="rId19"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oleObject" Target="../embeddings/oleObject53.bin"/><Relationship Id="rId14" Type="http://schemas.openxmlformats.org/officeDocument/2006/relationships/image" Target="../media/image72.wmf"/><Relationship Id="rId22" Type="http://schemas.openxmlformats.org/officeDocument/2006/relationships/image" Target="../media/image600.png"/></Relationships>
</file>

<file path=ppt/slides/_rels/slide68.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oleObject" Target="../embeddings/oleObject61.bin"/><Relationship Id="rId18" Type="http://schemas.openxmlformats.org/officeDocument/2006/relationships/image" Target="../media/image910.png"/><Relationship Id="rId3" Type="http://schemas.openxmlformats.org/officeDocument/2006/relationships/notesSlide" Target="../notesSlides/notesSlide15.xml"/><Relationship Id="rId21" Type="http://schemas.openxmlformats.org/officeDocument/2006/relationships/image" Target="../media/image610.png"/><Relationship Id="rId7" Type="http://schemas.openxmlformats.org/officeDocument/2006/relationships/oleObject" Target="../embeddings/oleObject58.bin"/><Relationship Id="rId12" Type="http://schemas.openxmlformats.org/officeDocument/2006/relationships/image" Target="../media/image15.wmf"/><Relationship Id="rId17" Type="http://schemas.openxmlformats.org/officeDocument/2006/relationships/image" Target="../media/image8.png"/><Relationship Id="rId2" Type="http://schemas.openxmlformats.org/officeDocument/2006/relationships/slideLayout" Target="../slideLayouts/slideLayout6.xml"/><Relationship Id="rId16" Type="http://schemas.openxmlformats.org/officeDocument/2006/relationships/image" Target="../media/image73.wmf"/><Relationship Id="rId20" Type="http://schemas.openxmlformats.org/officeDocument/2006/relationships/image" Target="../media/image113.png"/><Relationship Id="rId1" Type="http://schemas.openxmlformats.org/officeDocument/2006/relationships/vmlDrawing" Target="../drawings/vmlDrawing14.vml"/><Relationship Id="rId6" Type="http://schemas.openxmlformats.org/officeDocument/2006/relationships/image" Target="../media/image16.wmf"/><Relationship Id="rId11" Type="http://schemas.openxmlformats.org/officeDocument/2006/relationships/oleObject" Target="../embeddings/oleObject60.bin"/><Relationship Id="rId5" Type="http://schemas.openxmlformats.org/officeDocument/2006/relationships/oleObject" Target="../embeddings/oleObject57.bin"/><Relationship Id="rId15" Type="http://schemas.openxmlformats.org/officeDocument/2006/relationships/oleObject" Target="../embeddings/oleObject62.bin"/><Relationship Id="rId23" Type="http://schemas.openxmlformats.org/officeDocument/2006/relationships/image" Target="../media/image630.png"/><Relationship Id="rId10" Type="http://schemas.openxmlformats.org/officeDocument/2006/relationships/image" Target="../media/image14.wmf"/><Relationship Id="rId19"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oleObject" Target="../embeddings/oleObject59.bin"/><Relationship Id="rId14" Type="http://schemas.openxmlformats.org/officeDocument/2006/relationships/image" Target="../media/image72.wmf"/><Relationship Id="rId22" Type="http://schemas.openxmlformats.org/officeDocument/2006/relationships/image" Target="../media/image62.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image" Target="../media/image190.png"/><Relationship Id="rId3" Type="http://schemas.openxmlformats.org/officeDocument/2006/relationships/image" Target="../media/image2.png"/><Relationship Id="rId7" Type="http://schemas.openxmlformats.org/officeDocument/2006/relationships/oleObject" Target="../embeddings/oleObject13.bin"/><Relationship Id="rId12" Type="http://schemas.openxmlformats.org/officeDocument/2006/relationships/image" Target="../media/image180.png"/><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14.wmf"/><Relationship Id="rId11" Type="http://schemas.openxmlformats.org/officeDocument/2006/relationships/image" Target="../media/image170.png"/><Relationship Id="rId5" Type="http://schemas.openxmlformats.org/officeDocument/2006/relationships/oleObject" Target="../embeddings/oleObject12.bin"/><Relationship Id="rId15" Type="http://schemas.openxmlformats.org/officeDocument/2006/relationships/image" Target="../media/image210.png"/><Relationship Id="rId10" Type="http://schemas.openxmlformats.org/officeDocument/2006/relationships/image" Target="../media/image160.png"/><Relationship Id="rId4" Type="http://schemas.openxmlformats.org/officeDocument/2006/relationships/image" Target="../media/image140.png"/><Relationship Id="rId9" Type="http://schemas.openxmlformats.org/officeDocument/2006/relationships/image" Target="../media/image153.png"/><Relationship Id="rId14" Type="http://schemas.openxmlformats.org/officeDocument/2006/relationships/image" Target="../media/image200.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3.png"/><Relationship Id="rId18" Type="http://schemas.openxmlformats.org/officeDocument/2006/relationships/image" Target="../media/image780.png"/><Relationship Id="rId3" Type="http://schemas.openxmlformats.org/officeDocument/2006/relationships/image" Target="../media/image2.png"/><Relationship Id="rId21" Type="http://schemas.openxmlformats.org/officeDocument/2006/relationships/image" Target="../media/image810.png"/><Relationship Id="rId7" Type="http://schemas.openxmlformats.org/officeDocument/2006/relationships/image" Target="../media/image670.png"/><Relationship Id="rId12" Type="http://schemas.openxmlformats.org/officeDocument/2006/relationships/image" Target="../media/image72.png"/><Relationship Id="rId17" Type="http://schemas.openxmlformats.org/officeDocument/2006/relationships/image" Target="../media/image75.png"/><Relationship Id="rId2" Type="http://schemas.openxmlformats.org/officeDocument/2006/relationships/notesSlide" Target="../notesSlides/notesSlide20.xml"/><Relationship Id="rId16" Type="http://schemas.openxmlformats.org/officeDocument/2006/relationships/image" Target="../media/image760.png"/><Relationship Id="rId20"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660.png"/><Relationship Id="rId11" Type="http://schemas.openxmlformats.org/officeDocument/2006/relationships/image" Target="../media/image710.png"/><Relationship Id="rId5" Type="http://schemas.openxmlformats.org/officeDocument/2006/relationships/image" Target="../media/image650.png"/><Relationship Id="rId15" Type="http://schemas.openxmlformats.org/officeDocument/2006/relationships/image" Target="../media/image750.png"/><Relationship Id="rId10" Type="http://schemas.openxmlformats.org/officeDocument/2006/relationships/image" Target="../media/image700.png"/><Relationship Id="rId19"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690.png"/><Relationship Id="rId14" Type="http://schemas.openxmlformats.org/officeDocument/2006/relationships/image" Target="../media/image740.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50.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30.png"/><Relationship Id="rId4" Type="http://schemas.openxmlformats.org/officeDocument/2006/relationships/image" Target="../media/image82.png"/></Relationships>
</file>

<file path=ppt/slides/_rels/slide7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2.png"/><Relationship Id="rId7" Type="http://schemas.openxmlformats.org/officeDocument/2006/relationships/image" Target="../media/image88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870.png"/><Relationship Id="rId5" Type="http://schemas.openxmlformats.org/officeDocument/2006/relationships/image" Target="../media/image860.png"/><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0.png"/><Relationship Id="rId4" Type="http://schemas.openxmlformats.org/officeDocument/2006/relationships/image" Target="../media/image911.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74.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image" Target="../media/image15.wmf"/><Relationship Id="rId18" Type="http://schemas.openxmlformats.org/officeDocument/2006/relationships/image" Target="../media/image98.png"/><Relationship Id="rId3" Type="http://schemas.openxmlformats.org/officeDocument/2006/relationships/notesSlide" Target="../notesSlides/notesSlide32.xml"/><Relationship Id="rId7" Type="http://schemas.openxmlformats.org/officeDocument/2006/relationships/image" Target="../media/image16.wmf"/><Relationship Id="rId12" Type="http://schemas.openxmlformats.org/officeDocument/2006/relationships/oleObject" Target="../embeddings/oleObject66.bin"/><Relationship Id="rId17" Type="http://schemas.openxmlformats.org/officeDocument/2006/relationships/image" Target="../media/image73.wmf"/><Relationship Id="rId2" Type="http://schemas.openxmlformats.org/officeDocument/2006/relationships/slideLayout" Target="../slideLayouts/slideLayout6.xml"/><Relationship Id="rId16" Type="http://schemas.openxmlformats.org/officeDocument/2006/relationships/oleObject" Target="../embeddings/oleObject68.bin"/><Relationship Id="rId1" Type="http://schemas.openxmlformats.org/officeDocument/2006/relationships/vmlDrawing" Target="../drawings/vmlDrawing15.vml"/><Relationship Id="rId6" Type="http://schemas.openxmlformats.org/officeDocument/2006/relationships/oleObject" Target="../embeddings/oleObject63.bin"/><Relationship Id="rId11" Type="http://schemas.openxmlformats.org/officeDocument/2006/relationships/image" Target="../media/image14.wmf"/><Relationship Id="rId5" Type="http://schemas.openxmlformats.org/officeDocument/2006/relationships/image" Target="../media/image97.png"/><Relationship Id="rId15" Type="http://schemas.openxmlformats.org/officeDocument/2006/relationships/image" Target="../media/image72.wmf"/><Relationship Id="rId10" Type="http://schemas.openxmlformats.org/officeDocument/2006/relationships/oleObject" Target="../embeddings/oleObject65.bin"/><Relationship Id="rId4" Type="http://schemas.openxmlformats.org/officeDocument/2006/relationships/image" Target="../media/image2.png"/><Relationship Id="rId9" Type="http://schemas.openxmlformats.org/officeDocument/2006/relationships/image" Target="../media/image17.wmf"/><Relationship Id="rId14" Type="http://schemas.openxmlformats.org/officeDocument/2006/relationships/oleObject" Target="../embeddings/oleObject67.bin"/></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88.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2.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82.jpeg"/><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image" Target="../media/image2.png"/><Relationship Id="rId7" Type="http://schemas.openxmlformats.org/officeDocument/2006/relationships/image" Target="../media/image17.wmf"/><Relationship Id="rId12" Type="http://schemas.openxmlformats.org/officeDocument/2006/relationships/image" Target="../media/image380.png"/><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15.bin"/><Relationship Id="rId11" Type="http://schemas.openxmlformats.org/officeDocument/2006/relationships/image" Target="../media/image37.png"/><Relationship Id="rId5" Type="http://schemas.openxmlformats.org/officeDocument/2006/relationships/image" Target="../media/image16.wmf"/><Relationship Id="rId10" Type="http://schemas.openxmlformats.org/officeDocument/2006/relationships/image" Target="../media/image360.png"/><Relationship Id="rId4" Type="http://schemas.openxmlformats.org/officeDocument/2006/relationships/oleObject" Target="../embeddings/oleObject14.bin"/><Relationship Id="rId9" Type="http://schemas.openxmlformats.org/officeDocument/2006/relationships/image" Target="../media/image18.wmf"/></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image" Target="../media/image83.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16.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119.png"/><Relationship Id="rId4" Type="http://schemas.openxmlformats.org/officeDocument/2006/relationships/image" Target="../media/image118.png"/></Relationships>
</file>

<file path=ppt/slides/_rels/slide97.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2.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92.png"/><Relationship Id="rId11" Type="http://schemas.openxmlformats.org/officeDocument/2006/relationships/image" Target="../media/image128.png"/><Relationship Id="rId5" Type="http://schemas.openxmlformats.org/officeDocument/2006/relationships/image" Target="../media/image91.png"/><Relationship Id="rId10" Type="http://schemas.openxmlformats.org/officeDocument/2006/relationships/image" Target="../media/image127.png"/><Relationship Id="rId4" Type="http://schemas.openxmlformats.org/officeDocument/2006/relationships/image" Target="../media/image88.png"/><Relationship Id="rId9" Type="http://schemas.openxmlformats.org/officeDocument/2006/relationships/image" Target="../media/image126.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4.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33.png"/><Relationship Id="rId5" Type="http://schemas.openxmlformats.org/officeDocument/2006/relationships/image" Target="../media/image100.png"/><Relationship Id="rId4"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bwMode="auto">
          <a:xfrm>
            <a:off x="0" y="929996"/>
            <a:ext cx="9144000" cy="3048256"/>
          </a:xfrm>
          <a:prstGeom prst="rect">
            <a:avLst/>
          </a:prstGeom>
          <a:solidFill>
            <a:srgbClr val="095200"/>
          </a:solidFill>
          <a:ln w="9525" cap="flat" cmpd="sng" algn="ctr">
            <a:solidFill>
              <a:srgbClr val="055300"/>
            </a:solid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2" name="文本框 1"/>
          <p:cNvSpPr txBox="1"/>
          <p:nvPr/>
        </p:nvSpPr>
        <p:spPr>
          <a:xfrm>
            <a:off x="403337" y="1659094"/>
            <a:ext cx="8610600" cy="2246769"/>
          </a:xfrm>
          <a:prstGeom prst="rect">
            <a:avLst/>
          </a:prstGeom>
          <a:noFill/>
        </p:spPr>
        <p:txBody>
          <a:bodyPr wrap="square" rtlCol="0">
            <a:spAutoFit/>
          </a:bodyPr>
          <a:lstStyle/>
          <a:p>
            <a:pPr algn="ctr"/>
            <a:r>
              <a:rPr kumimoji="1" lang="zh-CN" altLang="en-US" sz="3600" b="1" dirty="0">
                <a:solidFill>
                  <a:schemeClr val="bg1"/>
                </a:solidFill>
                <a:latin typeface="微软雅黑" panose="020B0503020204020204" pitchFamily="34" charset="-122"/>
                <a:ea typeface="微软雅黑" panose="020B0503020204020204" pitchFamily="34" charset="-122"/>
              </a:rPr>
              <a:t>人工智能实践</a:t>
            </a:r>
            <a:endParaRPr kumimoji="1" lang="en-US" altLang="zh-CN" sz="3600" b="1" dirty="0">
              <a:solidFill>
                <a:schemeClr val="bg1"/>
              </a:solidFill>
              <a:latin typeface="微软雅黑" panose="020B0503020204020204" pitchFamily="34" charset="-122"/>
              <a:ea typeface="微软雅黑" panose="020B0503020204020204" pitchFamily="34" charset="-122"/>
            </a:endParaRPr>
          </a:p>
          <a:p>
            <a:pPr algn="ctr"/>
            <a:r>
              <a:rPr kumimoji="1" lang="en-US" altLang="zh-CN" sz="3600" b="1" dirty="0">
                <a:solidFill>
                  <a:schemeClr val="bg1"/>
                </a:solidFill>
                <a:latin typeface="微软雅黑" panose="020B0503020204020204" pitchFamily="34" charset="-122"/>
                <a:ea typeface="微软雅黑" panose="020B0503020204020204" pitchFamily="34" charset="-122"/>
              </a:rPr>
              <a:t>Artificial Intelligence Practice</a:t>
            </a:r>
          </a:p>
          <a:p>
            <a:pPr algn="ctr"/>
            <a:r>
              <a:rPr kumimoji="1" lang="en-US" altLang="zh-CN" sz="3200" dirty="0">
                <a:solidFill>
                  <a:schemeClr val="bg1"/>
                </a:solidFill>
                <a:latin typeface="华文隶书" panose="02010800040101010101" pitchFamily="2" charset="-122"/>
                <a:ea typeface="华文隶书" panose="02010800040101010101" pitchFamily="2" charset="-122"/>
              </a:rPr>
              <a:t>DCS3015  Autumn 2022</a:t>
            </a:r>
          </a:p>
          <a:p>
            <a:pPr algn="ctr"/>
            <a:endParaRPr kumimoji="1"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7" name="椭圆 6"/>
          <p:cNvSpPr/>
          <p:nvPr/>
        </p:nvSpPr>
        <p:spPr bwMode="auto">
          <a:xfrm>
            <a:off x="3803730" y="47698"/>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pic>
        <p:nvPicPr>
          <p:cNvPr id="18" name="图片 17" descr="图片1"/>
          <p:cNvPicPr>
            <a:picLocks noChangeAspect="1"/>
          </p:cNvPicPr>
          <p:nvPr/>
        </p:nvPicPr>
        <p:blipFill>
          <a:blip r:embed="rId3"/>
          <a:stretch>
            <a:fillRect/>
          </a:stretch>
        </p:blipFill>
        <p:spPr>
          <a:xfrm>
            <a:off x="3855720" y="122555"/>
            <a:ext cx="1432560" cy="1432560"/>
          </a:xfrm>
          <a:prstGeom prst="rect">
            <a:avLst/>
          </a:prstGeom>
        </p:spPr>
      </p:pic>
      <p:sp>
        <p:nvSpPr>
          <p:cNvPr id="19" name="文本框 11"/>
          <p:cNvSpPr txBox="1"/>
          <p:nvPr/>
        </p:nvSpPr>
        <p:spPr>
          <a:xfrm>
            <a:off x="1574965" y="4860550"/>
            <a:ext cx="6267343" cy="738664"/>
          </a:xfrm>
          <a:prstGeom prst="rect">
            <a:avLst/>
          </a:prstGeom>
          <a:noFill/>
          <a:ln w="9525">
            <a:noFill/>
          </a:ln>
        </p:spPr>
        <p:txBody>
          <a:bodyPr wrap="square" anchor="t">
            <a:spAutoFit/>
          </a:bodyPr>
          <a:lstStyle/>
          <a:p>
            <a:pPr algn="ctr"/>
            <a:r>
              <a:rPr lang="en-US" altLang="zh-CN" sz="2100" dirty="0">
                <a:solidFill>
                  <a:srgbClr val="453D3A"/>
                </a:solidFill>
                <a:latin typeface="Verdana" panose="020B0604030504040204" pitchFamily="34" charset="0"/>
                <a:ea typeface="微软雅黑" panose="020B0503020204020204" pitchFamily="34" charset="-122"/>
              </a:rPr>
              <a:t>School of Computer Science and Engineering</a:t>
            </a:r>
          </a:p>
          <a:p>
            <a:pPr algn="ctr"/>
            <a:r>
              <a:rPr lang="en-US" altLang="zh-CN" sz="2100" dirty="0">
                <a:solidFill>
                  <a:srgbClr val="453D3A"/>
                </a:solidFill>
                <a:latin typeface="Verdana" panose="020B0604030504040204" pitchFamily="34" charset="0"/>
                <a:ea typeface="微软雅黑" panose="020B0503020204020204" pitchFamily="34" charset="-122"/>
              </a:rPr>
              <a:t>Sun </a:t>
            </a:r>
            <a:r>
              <a:rPr lang="en-US" altLang="zh-CN" sz="2100" dirty="0" err="1">
                <a:solidFill>
                  <a:srgbClr val="453D3A"/>
                </a:solidFill>
                <a:latin typeface="Verdana" panose="020B0604030504040204" pitchFamily="34" charset="0"/>
                <a:ea typeface="微软雅黑" panose="020B0503020204020204" pitchFamily="34" charset="-122"/>
              </a:rPr>
              <a:t>Yat</a:t>
            </a:r>
            <a:r>
              <a:rPr lang="en-US" altLang="zh-CN" sz="2100" dirty="0">
                <a:solidFill>
                  <a:srgbClr val="453D3A"/>
                </a:solidFill>
                <a:latin typeface="Verdana" panose="020B0604030504040204" pitchFamily="34" charset="0"/>
                <a:ea typeface="微软雅黑" panose="020B0503020204020204" pitchFamily="34" charset="-122"/>
              </a:rPr>
              <a:t>-Sen University</a:t>
            </a:r>
          </a:p>
        </p:txBody>
      </p:sp>
      <p:sp>
        <p:nvSpPr>
          <p:cNvPr id="23" name="文本框 9"/>
          <p:cNvSpPr txBox="1"/>
          <p:nvPr/>
        </p:nvSpPr>
        <p:spPr>
          <a:xfrm>
            <a:off x="3380302" y="4287815"/>
            <a:ext cx="2904361" cy="461665"/>
          </a:xfrm>
          <a:prstGeom prst="rect">
            <a:avLst/>
          </a:prstGeom>
          <a:noFill/>
          <a:ln w="9525">
            <a:noFill/>
          </a:ln>
        </p:spPr>
        <p:txBody>
          <a:bodyPr wrap="square" anchor="t">
            <a:spAutoFit/>
          </a:bodyPr>
          <a:lstStyle/>
          <a:p>
            <a:r>
              <a:rPr lang="en-US" altLang="zh-CN" sz="2400" dirty="0">
                <a:solidFill>
                  <a:srgbClr val="453D3A"/>
                </a:solidFill>
                <a:latin typeface="Poor Richard" panose="02080502050505020702" pitchFamily="18" charset="0"/>
                <a:ea typeface="微软雅黑" panose="020B0503020204020204" pitchFamily="34" charset="-122"/>
              </a:rPr>
              <a:t>Chao Yu </a:t>
            </a:r>
            <a:r>
              <a:rPr lang="zh-CN" altLang="en-US" sz="2400" dirty="0">
                <a:solidFill>
                  <a:srgbClr val="453D3A"/>
                </a:solidFill>
                <a:latin typeface="Poor Richard" panose="02080502050505020702" pitchFamily="18" charset="0"/>
                <a:ea typeface="微软雅黑" panose="020B0503020204020204" pitchFamily="34" charset="-122"/>
              </a:rPr>
              <a:t>（余超）</a:t>
            </a:r>
            <a:endParaRPr lang="en-US" altLang="zh-CN" sz="2400" dirty="0">
              <a:solidFill>
                <a:srgbClr val="453D3A"/>
              </a:solidFill>
              <a:latin typeface="Poor Richard" panose="02080502050505020702" pitchFamily="18" charset="0"/>
              <a:ea typeface="微软雅黑" panose="020B0503020204020204" pitchFamily="34"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Recap: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神经网络</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mc:AlternateContent xmlns:mc="http://schemas.openxmlformats.org/markup-compatibility/2006" xmlns:a14="http://schemas.microsoft.com/office/drawing/2010/main">
        <mc:Choice Requires="a14">
          <p:sp>
            <p:nvSpPr>
              <p:cNvPr id="145" name="文字方塊 172">
                <a:extLst>
                  <a:ext uri="{FF2B5EF4-FFF2-40B4-BE49-F238E27FC236}">
                    <a16:creationId xmlns:a16="http://schemas.microsoft.com/office/drawing/2014/main" id="{C375F863-B4AF-4E8D-9F73-C53CCF27403B}"/>
                  </a:ext>
                </a:extLst>
              </p:cNvPr>
              <p:cNvSpPr txBox="1"/>
              <p:nvPr/>
            </p:nvSpPr>
            <p:spPr>
              <a:xfrm>
                <a:off x="321349" y="5637869"/>
                <a:ext cx="850130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𝜎</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45" name="文字方塊 172">
                <a:extLst>
                  <a:ext uri="{FF2B5EF4-FFF2-40B4-BE49-F238E27FC236}">
                    <a16:creationId xmlns:a16="http://schemas.microsoft.com/office/drawing/2014/main" id="{C375F863-B4AF-4E8D-9F73-C53CCF27403B}"/>
                  </a:ext>
                </a:extLst>
              </p:cNvPr>
              <p:cNvSpPr txBox="1">
                <a:spLocks noRot="1" noChangeAspect="1" noMove="1" noResize="1" noEditPoints="1" noAdjustHandles="1" noChangeArrowheads="1" noChangeShapeType="1" noTextEdit="1"/>
              </p:cNvSpPr>
              <p:nvPr/>
            </p:nvSpPr>
            <p:spPr>
              <a:xfrm>
                <a:off x="321349" y="5637869"/>
                <a:ext cx="8501302"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字方塊 152">
                <a:extLst>
                  <a:ext uri="{FF2B5EF4-FFF2-40B4-BE49-F238E27FC236}">
                    <a16:creationId xmlns:a16="http://schemas.microsoft.com/office/drawing/2014/main" id="{7C55E946-2612-452C-A0C8-63F6600F02B4}"/>
                  </a:ext>
                </a:extLst>
              </p:cNvPr>
              <p:cNvSpPr txBox="1"/>
              <p:nvPr/>
            </p:nvSpPr>
            <p:spPr>
              <a:xfrm>
                <a:off x="2399137" y="5642603"/>
                <a:ext cx="515692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𝜎</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46" name="文字方塊 152">
                <a:extLst>
                  <a:ext uri="{FF2B5EF4-FFF2-40B4-BE49-F238E27FC236}">
                    <a16:creationId xmlns:a16="http://schemas.microsoft.com/office/drawing/2014/main" id="{7C55E946-2612-452C-A0C8-63F6600F02B4}"/>
                  </a:ext>
                </a:extLst>
              </p:cNvPr>
              <p:cNvSpPr txBox="1">
                <a:spLocks noRot="1" noChangeAspect="1" noMove="1" noResize="1" noEditPoints="1" noAdjustHandles="1" noChangeArrowheads="1" noChangeShapeType="1" noTextEdit="1"/>
              </p:cNvSpPr>
              <p:nvPr/>
            </p:nvSpPr>
            <p:spPr>
              <a:xfrm>
                <a:off x="2399137" y="5642603"/>
                <a:ext cx="5156925" cy="369332"/>
              </a:xfrm>
              <a:prstGeom prst="rect">
                <a:avLst/>
              </a:prstGeom>
              <a:blipFill>
                <a:blip r:embed="rId5"/>
                <a:stretch>
                  <a:fillRect l="-355"/>
                </a:stretch>
              </a:blipFill>
            </p:spPr>
            <p:txBody>
              <a:bodyPr/>
              <a:lstStyle/>
              <a:p>
                <a:r>
                  <a:rPr lang="zh-CN" altLang="en-US">
                    <a:noFill/>
                  </a:rPr>
                  <a:t> </a:t>
                </a:r>
              </a:p>
            </p:txBody>
          </p:sp>
        </mc:Fallback>
      </mc:AlternateContent>
      <p:sp>
        <p:nvSpPr>
          <p:cNvPr id="147" name="矩形 146">
            <a:extLst>
              <a:ext uri="{FF2B5EF4-FFF2-40B4-BE49-F238E27FC236}">
                <a16:creationId xmlns:a16="http://schemas.microsoft.com/office/drawing/2014/main" id="{0758D5B7-103D-4E06-B348-FE33EECB0855}"/>
              </a:ext>
            </a:extLst>
          </p:cNvPr>
          <p:cNvSpPr/>
          <p:nvPr/>
        </p:nvSpPr>
        <p:spPr>
          <a:xfrm>
            <a:off x="7180166" y="123135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48" name="矩形 147">
            <a:extLst>
              <a:ext uri="{FF2B5EF4-FFF2-40B4-BE49-F238E27FC236}">
                <a16:creationId xmlns:a16="http://schemas.microsoft.com/office/drawing/2014/main" id="{B943F2E0-5FC6-4D06-B76C-5DD4C2D45547}"/>
              </a:ext>
            </a:extLst>
          </p:cNvPr>
          <p:cNvSpPr/>
          <p:nvPr/>
        </p:nvSpPr>
        <p:spPr>
          <a:xfrm>
            <a:off x="3029726" y="128377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49" name="矩形 148">
            <a:extLst>
              <a:ext uri="{FF2B5EF4-FFF2-40B4-BE49-F238E27FC236}">
                <a16:creationId xmlns:a16="http://schemas.microsoft.com/office/drawing/2014/main" id="{2D587531-AB00-4B38-8D3F-3E268C3351B9}"/>
              </a:ext>
            </a:extLst>
          </p:cNvPr>
          <p:cNvSpPr/>
          <p:nvPr/>
        </p:nvSpPr>
        <p:spPr>
          <a:xfrm>
            <a:off x="4355312" y="126742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50" name="矩形 149">
            <a:extLst>
              <a:ext uri="{FF2B5EF4-FFF2-40B4-BE49-F238E27FC236}">
                <a16:creationId xmlns:a16="http://schemas.microsoft.com/office/drawing/2014/main" id="{0704A7A8-3F7A-44B0-B24C-EB38BA508CD3}"/>
              </a:ext>
            </a:extLst>
          </p:cNvPr>
          <p:cNvSpPr/>
          <p:nvPr/>
        </p:nvSpPr>
        <p:spPr>
          <a:xfrm>
            <a:off x="5766871" y="128377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51" name="矩形 150">
            <a:extLst>
              <a:ext uri="{FF2B5EF4-FFF2-40B4-BE49-F238E27FC236}">
                <a16:creationId xmlns:a16="http://schemas.microsoft.com/office/drawing/2014/main" id="{5C2541D5-298B-46B6-AB4B-A69BB62A22E7}"/>
              </a:ext>
            </a:extLst>
          </p:cNvPr>
          <p:cNvSpPr/>
          <p:nvPr/>
        </p:nvSpPr>
        <p:spPr>
          <a:xfrm>
            <a:off x="1846623" y="131141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152" name="直線單箭頭接點 92">
            <a:extLst>
              <a:ext uri="{FF2B5EF4-FFF2-40B4-BE49-F238E27FC236}">
                <a16:creationId xmlns:a16="http://schemas.microsoft.com/office/drawing/2014/main" id="{9329F027-44A8-4B93-9473-F65CFDB8335C}"/>
              </a:ext>
            </a:extLst>
          </p:cNvPr>
          <p:cNvCxnSpPr/>
          <p:nvPr/>
        </p:nvCxnSpPr>
        <p:spPr>
          <a:xfrm>
            <a:off x="6153678" y="2332194"/>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93">
            <a:extLst>
              <a:ext uri="{FF2B5EF4-FFF2-40B4-BE49-F238E27FC236}">
                <a16:creationId xmlns:a16="http://schemas.microsoft.com/office/drawing/2014/main" id="{2B781F20-8566-470D-9AAA-70E195675ACB}"/>
              </a:ext>
            </a:extLst>
          </p:cNvPr>
          <p:cNvCxnSpPr/>
          <p:nvPr/>
        </p:nvCxnSpPr>
        <p:spPr>
          <a:xfrm>
            <a:off x="6262994" y="3578084"/>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單箭頭接點 94">
            <a:extLst>
              <a:ext uri="{FF2B5EF4-FFF2-40B4-BE49-F238E27FC236}">
                <a16:creationId xmlns:a16="http://schemas.microsoft.com/office/drawing/2014/main" id="{17BB1C1A-DF0A-417F-85CF-8F43955F9D91}"/>
              </a:ext>
            </a:extLst>
          </p:cNvPr>
          <p:cNvCxnSpPr/>
          <p:nvPr/>
        </p:nvCxnSpPr>
        <p:spPr>
          <a:xfrm>
            <a:off x="6129794" y="1553391"/>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矩形 154">
            <a:extLst>
              <a:ext uri="{FF2B5EF4-FFF2-40B4-BE49-F238E27FC236}">
                <a16:creationId xmlns:a16="http://schemas.microsoft.com/office/drawing/2014/main" id="{401F35DA-71F9-43F0-84A8-7A736CD99503}"/>
              </a:ext>
            </a:extLst>
          </p:cNvPr>
          <p:cNvSpPr/>
          <p:nvPr/>
        </p:nvSpPr>
        <p:spPr>
          <a:xfrm>
            <a:off x="1915011" y="202910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56" name="矩形 155">
            <a:extLst>
              <a:ext uri="{FF2B5EF4-FFF2-40B4-BE49-F238E27FC236}">
                <a16:creationId xmlns:a16="http://schemas.microsoft.com/office/drawing/2014/main" id="{AD43EA04-EC14-4134-91D5-C9D36B0D4EE3}"/>
              </a:ext>
            </a:extLst>
          </p:cNvPr>
          <p:cNvSpPr/>
          <p:nvPr/>
        </p:nvSpPr>
        <p:spPr>
          <a:xfrm>
            <a:off x="1920829" y="145877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157" name="Object 12">
            <a:extLst>
              <a:ext uri="{FF2B5EF4-FFF2-40B4-BE49-F238E27FC236}">
                <a16:creationId xmlns:a16="http://schemas.microsoft.com/office/drawing/2014/main" id="{6D8BF549-6F7D-4B11-9995-44F5FC3A5552}"/>
              </a:ext>
            </a:extLst>
          </p:cNvPr>
          <p:cNvGraphicFramePr>
            <a:graphicFrameLocks noChangeAspect="1"/>
          </p:cNvGraphicFramePr>
          <p:nvPr>
            <p:extLst/>
          </p:nvPr>
        </p:nvGraphicFramePr>
        <p:xfrm>
          <a:off x="1933528" y="1363529"/>
          <a:ext cx="325438" cy="461962"/>
        </p:xfrm>
        <a:graphic>
          <a:graphicData uri="http://schemas.openxmlformats.org/presentationml/2006/ole">
            <mc:AlternateContent xmlns:mc="http://schemas.openxmlformats.org/markup-compatibility/2006">
              <mc:Choice xmlns:v="urn:schemas-microsoft-com:vml" Requires="v">
                <p:oleObj spid="_x0000_s9227" name="方程式" r:id="rId6" imgW="152280" imgH="215640" progId="Equation.3">
                  <p:embed/>
                </p:oleObj>
              </mc:Choice>
              <mc:Fallback>
                <p:oleObj name="方程式" r:id="rId6" imgW="152280" imgH="215640" progId="Equation.3">
                  <p:embed/>
                  <p:pic>
                    <p:nvPicPr>
                      <p:cNvPr id="157" name="Object 12">
                        <a:extLst>
                          <a:ext uri="{FF2B5EF4-FFF2-40B4-BE49-F238E27FC236}">
                            <a16:creationId xmlns:a16="http://schemas.microsoft.com/office/drawing/2014/main" id="{6D8BF549-6F7D-4B11-9995-44F5FC3A5552}"/>
                          </a:ext>
                        </a:extLst>
                      </p:cNvPr>
                      <p:cNvPicPr>
                        <a:picLocks noChangeAspect="1" noChangeArrowheads="1"/>
                      </p:cNvPicPr>
                      <p:nvPr/>
                    </p:nvPicPr>
                    <p:blipFill>
                      <a:blip r:embed="rId7"/>
                      <a:srcRect/>
                      <a:stretch>
                        <a:fillRect/>
                      </a:stretch>
                    </p:blipFill>
                    <p:spPr bwMode="auto">
                      <a:xfrm>
                        <a:off x="1933528" y="136352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8" name="Object 12">
            <a:extLst>
              <a:ext uri="{FF2B5EF4-FFF2-40B4-BE49-F238E27FC236}">
                <a16:creationId xmlns:a16="http://schemas.microsoft.com/office/drawing/2014/main" id="{896AE383-2CD5-4AFD-A377-88AA4DEF1831}"/>
              </a:ext>
            </a:extLst>
          </p:cNvPr>
          <p:cNvGraphicFramePr>
            <a:graphicFrameLocks noChangeAspect="1"/>
          </p:cNvGraphicFramePr>
          <p:nvPr>
            <p:extLst/>
          </p:nvPr>
        </p:nvGraphicFramePr>
        <p:xfrm>
          <a:off x="1938824" y="1946258"/>
          <a:ext cx="352425" cy="461963"/>
        </p:xfrm>
        <a:graphic>
          <a:graphicData uri="http://schemas.openxmlformats.org/presentationml/2006/ole">
            <mc:AlternateContent xmlns:mc="http://schemas.openxmlformats.org/markup-compatibility/2006">
              <mc:Choice xmlns:v="urn:schemas-microsoft-com:vml" Requires="v">
                <p:oleObj spid="_x0000_s9228" name="方程式" r:id="rId8" imgW="164880" imgH="215640" progId="Equation.3">
                  <p:embed/>
                </p:oleObj>
              </mc:Choice>
              <mc:Fallback>
                <p:oleObj name="方程式" r:id="rId8" imgW="164880" imgH="215640" progId="Equation.3">
                  <p:embed/>
                  <p:pic>
                    <p:nvPicPr>
                      <p:cNvPr id="158" name="Object 12">
                        <a:extLst>
                          <a:ext uri="{FF2B5EF4-FFF2-40B4-BE49-F238E27FC236}">
                            <a16:creationId xmlns:a16="http://schemas.microsoft.com/office/drawing/2014/main" id="{896AE383-2CD5-4AFD-A377-88AA4DEF1831}"/>
                          </a:ext>
                        </a:extLst>
                      </p:cNvPr>
                      <p:cNvPicPr>
                        <a:picLocks noChangeAspect="1" noChangeArrowheads="1"/>
                      </p:cNvPicPr>
                      <p:nvPr/>
                    </p:nvPicPr>
                    <p:blipFill>
                      <a:blip r:embed="rId9"/>
                      <a:srcRect/>
                      <a:stretch>
                        <a:fillRect/>
                      </a:stretch>
                    </p:blipFill>
                    <p:spPr bwMode="auto">
                      <a:xfrm>
                        <a:off x="1938824" y="194625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9" name="橢圓 99">
            <a:extLst>
              <a:ext uri="{FF2B5EF4-FFF2-40B4-BE49-F238E27FC236}">
                <a16:creationId xmlns:a16="http://schemas.microsoft.com/office/drawing/2014/main" id="{3F0B27FE-EE28-4BED-9DFD-A734004CC6D0}"/>
              </a:ext>
            </a:extLst>
          </p:cNvPr>
          <p:cNvSpPr/>
          <p:nvPr/>
        </p:nvSpPr>
        <p:spPr>
          <a:xfrm>
            <a:off x="3126836" y="129477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60" name="橢圓 100">
            <a:extLst>
              <a:ext uri="{FF2B5EF4-FFF2-40B4-BE49-F238E27FC236}">
                <a16:creationId xmlns:a16="http://schemas.microsoft.com/office/drawing/2014/main" id="{97729EEC-9E0B-4621-8E0E-EF1C4AC81F9F}"/>
              </a:ext>
            </a:extLst>
          </p:cNvPr>
          <p:cNvSpPr/>
          <p:nvPr/>
        </p:nvSpPr>
        <p:spPr>
          <a:xfrm>
            <a:off x="3129178" y="207334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61" name="橢圓 101">
            <a:extLst>
              <a:ext uri="{FF2B5EF4-FFF2-40B4-BE49-F238E27FC236}">
                <a16:creationId xmlns:a16="http://schemas.microsoft.com/office/drawing/2014/main" id="{DF9E3EC6-9BD9-4C5B-B3CC-3781A36C05FF}"/>
              </a:ext>
            </a:extLst>
          </p:cNvPr>
          <p:cNvSpPr/>
          <p:nvPr/>
        </p:nvSpPr>
        <p:spPr>
          <a:xfrm>
            <a:off x="3117545" y="330135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62" name="文字方塊 102">
            <a:extLst>
              <a:ext uri="{FF2B5EF4-FFF2-40B4-BE49-F238E27FC236}">
                <a16:creationId xmlns:a16="http://schemas.microsoft.com/office/drawing/2014/main" id="{C0DA9FC4-C070-4A4F-BC1F-294A6805CA6F}"/>
              </a:ext>
            </a:extLst>
          </p:cNvPr>
          <p:cNvSpPr txBox="1"/>
          <p:nvPr/>
        </p:nvSpPr>
        <p:spPr>
          <a:xfrm rot="5400000">
            <a:off x="3114798" y="2723651"/>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63" name="矩形 162">
            <a:extLst>
              <a:ext uri="{FF2B5EF4-FFF2-40B4-BE49-F238E27FC236}">
                <a16:creationId xmlns:a16="http://schemas.microsoft.com/office/drawing/2014/main" id="{A61F3CCE-68A6-4227-A627-B461AF7F85C4}"/>
              </a:ext>
            </a:extLst>
          </p:cNvPr>
          <p:cNvSpPr/>
          <p:nvPr/>
        </p:nvSpPr>
        <p:spPr>
          <a:xfrm>
            <a:off x="1924536" y="342686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164" name="Object 12">
            <a:extLst>
              <a:ext uri="{FF2B5EF4-FFF2-40B4-BE49-F238E27FC236}">
                <a16:creationId xmlns:a16="http://schemas.microsoft.com/office/drawing/2014/main" id="{2B9D13F9-8E79-43D9-947A-EDC4D182B9D7}"/>
              </a:ext>
            </a:extLst>
          </p:cNvPr>
          <p:cNvGraphicFramePr>
            <a:graphicFrameLocks noChangeAspect="1"/>
          </p:cNvGraphicFramePr>
          <p:nvPr>
            <p:extLst/>
          </p:nvPr>
        </p:nvGraphicFramePr>
        <p:xfrm>
          <a:off x="1921420" y="3330611"/>
          <a:ext cx="407988" cy="488950"/>
        </p:xfrm>
        <a:graphic>
          <a:graphicData uri="http://schemas.openxmlformats.org/presentationml/2006/ole">
            <mc:AlternateContent xmlns:mc="http://schemas.openxmlformats.org/markup-compatibility/2006">
              <mc:Choice xmlns:v="urn:schemas-microsoft-com:vml" Requires="v">
                <p:oleObj spid="_x0000_s9229" name="方程式" r:id="rId10" imgW="190440" imgH="228600" progId="Equation.3">
                  <p:embed/>
                </p:oleObj>
              </mc:Choice>
              <mc:Fallback>
                <p:oleObj name="方程式" r:id="rId10" imgW="190440" imgH="228600" progId="Equation.3">
                  <p:embed/>
                  <p:pic>
                    <p:nvPicPr>
                      <p:cNvPr id="164" name="Object 12">
                        <a:extLst>
                          <a:ext uri="{FF2B5EF4-FFF2-40B4-BE49-F238E27FC236}">
                            <a16:creationId xmlns:a16="http://schemas.microsoft.com/office/drawing/2014/main" id="{2B9D13F9-8E79-43D9-947A-EDC4D182B9D7}"/>
                          </a:ext>
                        </a:extLst>
                      </p:cNvPr>
                      <p:cNvPicPr>
                        <a:picLocks noChangeAspect="1" noChangeArrowheads="1"/>
                      </p:cNvPicPr>
                      <p:nvPr/>
                    </p:nvPicPr>
                    <p:blipFill>
                      <a:blip r:embed="rId11"/>
                      <a:srcRect/>
                      <a:stretch>
                        <a:fillRect/>
                      </a:stretch>
                    </p:blipFill>
                    <p:spPr bwMode="auto">
                      <a:xfrm>
                        <a:off x="1921420" y="333061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5" name="文字方塊 105">
            <a:extLst>
              <a:ext uri="{FF2B5EF4-FFF2-40B4-BE49-F238E27FC236}">
                <a16:creationId xmlns:a16="http://schemas.microsoft.com/office/drawing/2014/main" id="{B76C4552-18B9-45BB-B5DB-C079254EBACD}"/>
              </a:ext>
            </a:extLst>
          </p:cNvPr>
          <p:cNvSpPr txBox="1"/>
          <p:nvPr/>
        </p:nvSpPr>
        <p:spPr>
          <a:xfrm rot="5400000">
            <a:off x="1800468" y="2711807"/>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66" name="橢圓 106">
            <a:extLst>
              <a:ext uri="{FF2B5EF4-FFF2-40B4-BE49-F238E27FC236}">
                <a16:creationId xmlns:a16="http://schemas.microsoft.com/office/drawing/2014/main" id="{1027A7F9-CB13-4BEF-B2BF-90572FB12C93}"/>
              </a:ext>
            </a:extLst>
          </p:cNvPr>
          <p:cNvSpPr/>
          <p:nvPr/>
        </p:nvSpPr>
        <p:spPr>
          <a:xfrm>
            <a:off x="4442398" y="129477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67" name="橢圓 107">
            <a:extLst>
              <a:ext uri="{FF2B5EF4-FFF2-40B4-BE49-F238E27FC236}">
                <a16:creationId xmlns:a16="http://schemas.microsoft.com/office/drawing/2014/main" id="{A82B67E9-EDFB-4E1F-989F-AC127B740779}"/>
              </a:ext>
            </a:extLst>
          </p:cNvPr>
          <p:cNvSpPr/>
          <p:nvPr/>
        </p:nvSpPr>
        <p:spPr>
          <a:xfrm>
            <a:off x="4444740" y="207334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68" name="橢圓 108">
            <a:extLst>
              <a:ext uri="{FF2B5EF4-FFF2-40B4-BE49-F238E27FC236}">
                <a16:creationId xmlns:a16="http://schemas.microsoft.com/office/drawing/2014/main" id="{B587EF41-1C4C-4224-9E95-6F840118FABD}"/>
              </a:ext>
            </a:extLst>
          </p:cNvPr>
          <p:cNvSpPr/>
          <p:nvPr/>
        </p:nvSpPr>
        <p:spPr>
          <a:xfrm>
            <a:off x="4433107" y="330135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69" name="文字方塊 109">
            <a:extLst>
              <a:ext uri="{FF2B5EF4-FFF2-40B4-BE49-F238E27FC236}">
                <a16:creationId xmlns:a16="http://schemas.microsoft.com/office/drawing/2014/main" id="{9401C490-251A-4EEA-8375-8ACE9DE9C21C}"/>
              </a:ext>
            </a:extLst>
          </p:cNvPr>
          <p:cNvSpPr txBox="1"/>
          <p:nvPr/>
        </p:nvSpPr>
        <p:spPr>
          <a:xfrm rot="5400000">
            <a:off x="4430360" y="2723651"/>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70" name="橢圓 110">
            <a:extLst>
              <a:ext uri="{FF2B5EF4-FFF2-40B4-BE49-F238E27FC236}">
                <a16:creationId xmlns:a16="http://schemas.microsoft.com/office/drawing/2014/main" id="{533C4074-DCCA-4828-B312-F7B5E780EF6B}"/>
              </a:ext>
            </a:extLst>
          </p:cNvPr>
          <p:cNvSpPr/>
          <p:nvPr/>
        </p:nvSpPr>
        <p:spPr>
          <a:xfrm>
            <a:off x="5842715" y="127566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71" name="橢圓 111">
            <a:extLst>
              <a:ext uri="{FF2B5EF4-FFF2-40B4-BE49-F238E27FC236}">
                <a16:creationId xmlns:a16="http://schemas.microsoft.com/office/drawing/2014/main" id="{3FABC3ED-9BD6-4983-A297-721A791C725B}"/>
              </a:ext>
            </a:extLst>
          </p:cNvPr>
          <p:cNvSpPr/>
          <p:nvPr/>
        </p:nvSpPr>
        <p:spPr>
          <a:xfrm>
            <a:off x="5845057" y="203557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72" name="橢圓 112">
            <a:extLst>
              <a:ext uri="{FF2B5EF4-FFF2-40B4-BE49-F238E27FC236}">
                <a16:creationId xmlns:a16="http://schemas.microsoft.com/office/drawing/2014/main" id="{5B812D1C-BC29-4438-B18C-9C162F3D2A77}"/>
              </a:ext>
            </a:extLst>
          </p:cNvPr>
          <p:cNvSpPr/>
          <p:nvPr/>
        </p:nvSpPr>
        <p:spPr>
          <a:xfrm>
            <a:off x="5852085" y="328225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73" name="文字方塊 113">
            <a:extLst>
              <a:ext uri="{FF2B5EF4-FFF2-40B4-BE49-F238E27FC236}">
                <a16:creationId xmlns:a16="http://schemas.microsoft.com/office/drawing/2014/main" id="{4E35A129-8848-4085-94AE-CFCDC065311E}"/>
              </a:ext>
            </a:extLst>
          </p:cNvPr>
          <p:cNvSpPr txBox="1"/>
          <p:nvPr/>
        </p:nvSpPr>
        <p:spPr>
          <a:xfrm rot="5400000">
            <a:off x="5849338" y="2701380"/>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74" name="文字方塊 114">
            <a:extLst>
              <a:ext uri="{FF2B5EF4-FFF2-40B4-BE49-F238E27FC236}">
                <a16:creationId xmlns:a16="http://schemas.microsoft.com/office/drawing/2014/main" id="{FED63735-3582-46A5-9FDC-2C44AF1682EE}"/>
              </a:ext>
            </a:extLst>
          </p:cNvPr>
          <p:cNvSpPr txBox="1"/>
          <p:nvPr/>
        </p:nvSpPr>
        <p:spPr>
          <a:xfrm>
            <a:off x="5014443" y="1236192"/>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75" name="文字方塊 115">
            <a:extLst>
              <a:ext uri="{FF2B5EF4-FFF2-40B4-BE49-F238E27FC236}">
                <a16:creationId xmlns:a16="http://schemas.microsoft.com/office/drawing/2014/main" id="{6A78E589-1223-48E6-919D-0B2F182186AA}"/>
              </a:ext>
            </a:extLst>
          </p:cNvPr>
          <p:cNvSpPr txBox="1"/>
          <p:nvPr/>
        </p:nvSpPr>
        <p:spPr>
          <a:xfrm>
            <a:off x="5032066" y="2021691"/>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76" name="文字方塊 116">
            <a:extLst>
              <a:ext uri="{FF2B5EF4-FFF2-40B4-BE49-F238E27FC236}">
                <a16:creationId xmlns:a16="http://schemas.microsoft.com/office/drawing/2014/main" id="{7537C89F-F2BA-4766-815D-D2C607C97910}"/>
              </a:ext>
            </a:extLst>
          </p:cNvPr>
          <p:cNvSpPr txBox="1"/>
          <p:nvPr/>
        </p:nvSpPr>
        <p:spPr>
          <a:xfrm>
            <a:off x="5044246" y="3277983"/>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cxnSp>
        <p:nvCxnSpPr>
          <p:cNvPr id="177" name="直線單箭頭接點 117">
            <a:extLst>
              <a:ext uri="{FF2B5EF4-FFF2-40B4-BE49-F238E27FC236}">
                <a16:creationId xmlns:a16="http://schemas.microsoft.com/office/drawing/2014/main" id="{D4D8D44C-3E33-4471-9596-265B0A976C14}"/>
              </a:ext>
            </a:extLst>
          </p:cNvPr>
          <p:cNvCxnSpPr>
            <a:stCxn id="159" idx="6"/>
            <a:endCxn id="166" idx="2"/>
          </p:cNvCxnSpPr>
          <p:nvPr/>
        </p:nvCxnSpPr>
        <p:spPr>
          <a:xfrm>
            <a:off x="3700994" y="158185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18">
            <a:extLst>
              <a:ext uri="{FF2B5EF4-FFF2-40B4-BE49-F238E27FC236}">
                <a16:creationId xmlns:a16="http://schemas.microsoft.com/office/drawing/2014/main" id="{780224EF-F9CE-488C-BD8A-D1D2B94D7046}"/>
              </a:ext>
            </a:extLst>
          </p:cNvPr>
          <p:cNvCxnSpPr/>
          <p:nvPr/>
        </p:nvCxnSpPr>
        <p:spPr>
          <a:xfrm>
            <a:off x="3700994" y="237360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119">
            <a:extLst>
              <a:ext uri="{FF2B5EF4-FFF2-40B4-BE49-F238E27FC236}">
                <a16:creationId xmlns:a16="http://schemas.microsoft.com/office/drawing/2014/main" id="{B0A58431-D77E-4B9E-91EE-2D63928BC7B8}"/>
              </a:ext>
            </a:extLst>
          </p:cNvPr>
          <p:cNvCxnSpPr/>
          <p:nvPr/>
        </p:nvCxnSpPr>
        <p:spPr>
          <a:xfrm>
            <a:off x="3691703" y="359557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單箭頭接點 120">
            <a:extLst>
              <a:ext uri="{FF2B5EF4-FFF2-40B4-BE49-F238E27FC236}">
                <a16:creationId xmlns:a16="http://schemas.microsoft.com/office/drawing/2014/main" id="{6186AF76-54C1-47F9-AF35-C0CFD6C2DDE5}"/>
              </a:ext>
            </a:extLst>
          </p:cNvPr>
          <p:cNvCxnSpPr>
            <a:stCxn id="160" idx="6"/>
            <a:endCxn id="166" idx="2"/>
          </p:cNvCxnSpPr>
          <p:nvPr/>
        </p:nvCxnSpPr>
        <p:spPr>
          <a:xfrm flipV="1">
            <a:off x="3703336" y="158185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21">
            <a:extLst>
              <a:ext uri="{FF2B5EF4-FFF2-40B4-BE49-F238E27FC236}">
                <a16:creationId xmlns:a16="http://schemas.microsoft.com/office/drawing/2014/main" id="{B552D512-2FBC-46D7-95E8-FBE78AED7FB6}"/>
              </a:ext>
            </a:extLst>
          </p:cNvPr>
          <p:cNvCxnSpPr>
            <a:stCxn id="159" idx="6"/>
            <a:endCxn id="167" idx="2"/>
          </p:cNvCxnSpPr>
          <p:nvPr/>
        </p:nvCxnSpPr>
        <p:spPr>
          <a:xfrm>
            <a:off x="3700994" y="158185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22">
            <a:extLst>
              <a:ext uri="{FF2B5EF4-FFF2-40B4-BE49-F238E27FC236}">
                <a16:creationId xmlns:a16="http://schemas.microsoft.com/office/drawing/2014/main" id="{E7646B71-5179-4B25-816E-6D86A824F628}"/>
              </a:ext>
            </a:extLst>
          </p:cNvPr>
          <p:cNvCxnSpPr>
            <a:stCxn id="159" idx="6"/>
            <a:endCxn id="168" idx="2"/>
          </p:cNvCxnSpPr>
          <p:nvPr/>
        </p:nvCxnSpPr>
        <p:spPr>
          <a:xfrm>
            <a:off x="3700994" y="158185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23">
            <a:extLst>
              <a:ext uri="{FF2B5EF4-FFF2-40B4-BE49-F238E27FC236}">
                <a16:creationId xmlns:a16="http://schemas.microsoft.com/office/drawing/2014/main" id="{D6F2BD09-952B-4479-BEFF-219DE6BD8372}"/>
              </a:ext>
            </a:extLst>
          </p:cNvPr>
          <p:cNvCxnSpPr>
            <a:stCxn id="160" idx="6"/>
            <a:endCxn id="168" idx="2"/>
          </p:cNvCxnSpPr>
          <p:nvPr/>
        </p:nvCxnSpPr>
        <p:spPr>
          <a:xfrm>
            <a:off x="3703336" y="236042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24">
            <a:extLst>
              <a:ext uri="{FF2B5EF4-FFF2-40B4-BE49-F238E27FC236}">
                <a16:creationId xmlns:a16="http://schemas.microsoft.com/office/drawing/2014/main" id="{0F576423-6D1A-41F4-8AD6-0589A17A240A}"/>
              </a:ext>
            </a:extLst>
          </p:cNvPr>
          <p:cNvCxnSpPr>
            <a:stCxn id="161" idx="6"/>
            <a:endCxn id="166" idx="2"/>
          </p:cNvCxnSpPr>
          <p:nvPr/>
        </p:nvCxnSpPr>
        <p:spPr>
          <a:xfrm flipV="1">
            <a:off x="3691703" y="158185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25">
            <a:extLst>
              <a:ext uri="{FF2B5EF4-FFF2-40B4-BE49-F238E27FC236}">
                <a16:creationId xmlns:a16="http://schemas.microsoft.com/office/drawing/2014/main" id="{91440646-8D3A-4C49-AC15-71E045CB313E}"/>
              </a:ext>
            </a:extLst>
          </p:cNvPr>
          <p:cNvCxnSpPr>
            <a:stCxn id="161" idx="6"/>
            <a:endCxn id="167" idx="2"/>
          </p:cNvCxnSpPr>
          <p:nvPr/>
        </p:nvCxnSpPr>
        <p:spPr>
          <a:xfrm flipV="1">
            <a:off x="3691703" y="236042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26">
            <a:extLst>
              <a:ext uri="{FF2B5EF4-FFF2-40B4-BE49-F238E27FC236}">
                <a16:creationId xmlns:a16="http://schemas.microsoft.com/office/drawing/2014/main" id="{92344CAD-97C8-41F7-8A86-4CCE050DC699}"/>
              </a:ext>
            </a:extLst>
          </p:cNvPr>
          <p:cNvCxnSpPr>
            <a:endCxn id="159" idx="2"/>
          </p:cNvCxnSpPr>
          <p:nvPr/>
        </p:nvCxnSpPr>
        <p:spPr>
          <a:xfrm flipV="1">
            <a:off x="2267436" y="1581855"/>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27">
            <a:extLst>
              <a:ext uri="{FF2B5EF4-FFF2-40B4-BE49-F238E27FC236}">
                <a16:creationId xmlns:a16="http://schemas.microsoft.com/office/drawing/2014/main" id="{2BA8AEB5-0DFD-4A6B-A16D-54AE6BEC597F}"/>
              </a:ext>
            </a:extLst>
          </p:cNvPr>
          <p:cNvCxnSpPr>
            <a:stCxn id="156" idx="3"/>
            <a:endCxn id="160" idx="2"/>
          </p:cNvCxnSpPr>
          <p:nvPr/>
        </p:nvCxnSpPr>
        <p:spPr>
          <a:xfrm>
            <a:off x="2263729" y="163022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28">
            <a:extLst>
              <a:ext uri="{FF2B5EF4-FFF2-40B4-BE49-F238E27FC236}">
                <a16:creationId xmlns:a16="http://schemas.microsoft.com/office/drawing/2014/main" id="{F51810DD-28A7-4741-AD2A-58CDA88737DC}"/>
              </a:ext>
            </a:extLst>
          </p:cNvPr>
          <p:cNvCxnSpPr>
            <a:stCxn id="156" idx="3"/>
            <a:endCxn id="161" idx="2"/>
          </p:cNvCxnSpPr>
          <p:nvPr/>
        </p:nvCxnSpPr>
        <p:spPr>
          <a:xfrm>
            <a:off x="2263729" y="163022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129">
            <a:extLst>
              <a:ext uri="{FF2B5EF4-FFF2-40B4-BE49-F238E27FC236}">
                <a16:creationId xmlns:a16="http://schemas.microsoft.com/office/drawing/2014/main" id="{A6AB9357-E4A9-490C-932C-92537457C998}"/>
              </a:ext>
            </a:extLst>
          </p:cNvPr>
          <p:cNvCxnSpPr>
            <a:stCxn id="158" idx="3"/>
            <a:endCxn id="159" idx="2"/>
          </p:cNvCxnSpPr>
          <p:nvPr/>
        </p:nvCxnSpPr>
        <p:spPr>
          <a:xfrm flipV="1">
            <a:off x="2291249" y="158185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30">
            <a:extLst>
              <a:ext uri="{FF2B5EF4-FFF2-40B4-BE49-F238E27FC236}">
                <a16:creationId xmlns:a16="http://schemas.microsoft.com/office/drawing/2014/main" id="{687F7B4B-ADB7-48DA-A04D-B0B1E099B11F}"/>
              </a:ext>
            </a:extLst>
          </p:cNvPr>
          <p:cNvCxnSpPr>
            <a:stCxn id="155" idx="3"/>
            <a:endCxn id="160" idx="2"/>
          </p:cNvCxnSpPr>
          <p:nvPr/>
        </p:nvCxnSpPr>
        <p:spPr>
          <a:xfrm>
            <a:off x="2257911" y="2200558"/>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31">
            <a:extLst>
              <a:ext uri="{FF2B5EF4-FFF2-40B4-BE49-F238E27FC236}">
                <a16:creationId xmlns:a16="http://schemas.microsoft.com/office/drawing/2014/main" id="{D7566492-2902-4528-BB10-C8EB823FD069}"/>
              </a:ext>
            </a:extLst>
          </p:cNvPr>
          <p:cNvCxnSpPr>
            <a:stCxn id="155" idx="3"/>
            <a:endCxn id="161" idx="2"/>
          </p:cNvCxnSpPr>
          <p:nvPr/>
        </p:nvCxnSpPr>
        <p:spPr>
          <a:xfrm>
            <a:off x="2257911" y="2200558"/>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32">
            <a:extLst>
              <a:ext uri="{FF2B5EF4-FFF2-40B4-BE49-F238E27FC236}">
                <a16:creationId xmlns:a16="http://schemas.microsoft.com/office/drawing/2014/main" id="{355D8A4B-B5CD-4F46-8CBE-DC36D8E7B580}"/>
              </a:ext>
            </a:extLst>
          </p:cNvPr>
          <p:cNvCxnSpPr>
            <a:stCxn id="164" idx="3"/>
            <a:endCxn id="159" idx="2"/>
          </p:cNvCxnSpPr>
          <p:nvPr/>
        </p:nvCxnSpPr>
        <p:spPr>
          <a:xfrm flipV="1">
            <a:off x="2329408" y="1581855"/>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單箭頭接點 133">
            <a:extLst>
              <a:ext uri="{FF2B5EF4-FFF2-40B4-BE49-F238E27FC236}">
                <a16:creationId xmlns:a16="http://schemas.microsoft.com/office/drawing/2014/main" id="{079C6E23-2E8D-4494-979F-A6473A9CDEDC}"/>
              </a:ext>
            </a:extLst>
          </p:cNvPr>
          <p:cNvCxnSpPr>
            <a:stCxn id="164" idx="3"/>
            <a:endCxn id="160" idx="2"/>
          </p:cNvCxnSpPr>
          <p:nvPr/>
        </p:nvCxnSpPr>
        <p:spPr>
          <a:xfrm flipV="1">
            <a:off x="2303039" y="236042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134">
            <a:extLst>
              <a:ext uri="{FF2B5EF4-FFF2-40B4-BE49-F238E27FC236}">
                <a16:creationId xmlns:a16="http://schemas.microsoft.com/office/drawing/2014/main" id="{48A93006-F310-496B-806E-7D709051A530}"/>
              </a:ext>
            </a:extLst>
          </p:cNvPr>
          <p:cNvCxnSpPr>
            <a:stCxn id="164" idx="3"/>
            <a:endCxn id="161" idx="2"/>
          </p:cNvCxnSpPr>
          <p:nvPr/>
        </p:nvCxnSpPr>
        <p:spPr>
          <a:xfrm>
            <a:off x="2303039" y="357503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文字方塊 135">
            <a:extLst>
              <a:ext uri="{FF2B5EF4-FFF2-40B4-BE49-F238E27FC236}">
                <a16:creationId xmlns:a16="http://schemas.microsoft.com/office/drawing/2014/main" id="{A4FD3EC1-E1DC-4CD0-B1BB-B393F031B2DA}"/>
              </a:ext>
            </a:extLst>
          </p:cNvPr>
          <p:cNvSpPr txBox="1"/>
          <p:nvPr/>
        </p:nvSpPr>
        <p:spPr>
          <a:xfrm rot="5400000">
            <a:off x="7122356" y="2732352"/>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96" name="文字方塊 136">
            <a:extLst>
              <a:ext uri="{FF2B5EF4-FFF2-40B4-BE49-F238E27FC236}">
                <a16:creationId xmlns:a16="http://schemas.microsoft.com/office/drawing/2014/main" id="{7CBDD000-B3FE-4398-A778-03D18B0B1FC0}"/>
              </a:ext>
            </a:extLst>
          </p:cNvPr>
          <p:cNvSpPr txBox="1"/>
          <p:nvPr/>
        </p:nvSpPr>
        <p:spPr>
          <a:xfrm>
            <a:off x="7191449" y="1213531"/>
            <a:ext cx="63106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y</a:t>
            </a:r>
            <a:r>
              <a:rPr kumimoji="0" lang="en-US" altLang="zh-TW" sz="2800" b="0" i="0" u="none" strike="noStrike" kern="1200" cap="none" spc="0" normalizeH="0" baseline="-25000" noProof="0" dirty="0">
                <a:ln>
                  <a:noFill/>
                </a:ln>
                <a:solidFill>
                  <a:prstClr val="black"/>
                </a:solidFill>
                <a:effectLst/>
                <a:uLnTx/>
                <a:uFillTx/>
                <a:latin typeface="Calibri"/>
                <a:ea typeface="黑体"/>
                <a:cs typeface="+mn-cs"/>
              </a:rPr>
              <a:t>1</a:t>
            </a:r>
            <a:endParaRPr kumimoji="0" lang="zh-TW" altLang="en-US" sz="28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97" name="文字方塊 137">
            <a:extLst>
              <a:ext uri="{FF2B5EF4-FFF2-40B4-BE49-F238E27FC236}">
                <a16:creationId xmlns:a16="http://schemas.microsoft.com/office/drawing/2014/main" id="{2E2DD0D1-E87E-4C28-8DCC-1621F8653645}"/>
              </a:ext>
            </a:extLst>
          </p:cNvPr>
          <p:cNvSpPr txBox="1"/>
          <p:nvPr/>
        </p:nvSpPr>
        <p:spPr>
          <a:xfrm>
            <a:off x="7180166" y="2011751"/>
            <a:ext cx="63106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y</a:t>
            </a:r>
            <a:r>
              <a:rPr kumimoji="0" lang="en-US" altLang="zh-TW" sz="2800" b="0" i="0" u="none" strike="noStrike" kern="1200" cap="none" spc="0" normalizeH="0" baseline="-25000" noProof="0" dirty="0">
                <a:ln>
                  <a:noFill/>
                </a:ln>
                <a:solidFill>
                  <a:prstClr val="black"/>
                </a:solidFill>
                <a:effectLst/>
                <a:uLnTx/>
                <a:uFillTx/>
                <a:latin typeface="Calibri"/>
                <a:ea typeface="黑体"/>
                <a:cs typeface="+mn-cs"/>
              </a:rPr>
              <a:t>2</a:t>
            </a:r>
            <a:endParaRPr kumimoji="0" lang="zh-TW" altLang="en-US" sz="28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98" name="文字方塊 138">
            <a:extLst>
              <a:ext uri="{FF2B5EF4-FFF2-40B4-BE49-F238E27FC236}">
                <a16:creationId xmlns:a16="http://schemas.microsoft.com/office/drawing/2014/main" id="{C5F146C6-95D0-4570-8D1A-7F395AA3E49F}"/>
              </a:ext>
            </a:extLst>
          </p:cNvPr>
          <p:cNvSpPr txBox="1"/>
          <p:nvPr/>
        </p:nvSpPr>
        <p:spPr>
          <a:xfrm>
            <a:off x="7180166" y="3277983"/>
            <a:ext cx="63106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err="1">
                <a:ln>
                  <a:noFill/>
                </a:ln>
                <a:solidFill>
                  <a:prstClr val="black"/>
                </a:solidFill>
                <a:effectLst/>
                <a:uLnTx/>
                <a:uFillTx/>
                <a:latin typeface="Calibri"/>
                <a:ea typeface="黑体"/>
                <a:cs typeface="+mn-cs"/>
              </a:rPr>
              <a:t>y</a:t>
            </a:r>
            <a:r>
              <a:rPr kumimoji="0" lang="en-US" altLang="zh-TW" sz="2800" b="0" i="0" u="none" strike="noStrike" kern="1200" cap="none" spc="0" normalizeH="0" baseline="-25000" noProof="0" dirty="0" err="1">
                <a:ln>
                  <a:noFill/>
                </a:ln>
                <a:solidFill>
                  <a:prstClr val="black"/>
                </a:solidFill>
                <a:effectLst/>
                <a:uLnTx/>
                <a:uFillTx/>
                <a:latin typeface="Calibri"/>
                <a:ea typeface="黑体"/>
                <a:cs typeface="+mn-cs"/>
              </a:rPr>
              <a:t>M</a:t>
            </a:r>
            <a:endParaRPr kumimoji="0" lang="zh-TW" altLang="en-US" sz="28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99" name="矩形 198">
            <a:extLst>
              <a:ext uri="{FF2B5EF4-FFF2-40B4-BE49-F238E27FC236}">
                <a16:creationId xmlns:a16="http://schemas.microsoft.com/office/drawing/2014/main" id="{67090676-4F7F-4007-9A67-9F9DF615CAA5}"/>
              </a:ext>
            </a:extLst>
          </p:cNvPr>
          <p:cNvSpPr/>
          <p:nvPr/>
        </p:nvSpPr>
        <p:spPr>
          <a:xfrm>
            <a:off x="2318544" y="186304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W</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00" name="矩形 199">
            <a:extLst>
              <a:ext uri="{FF2B5EF4-FFF2-40B4-BE49-F238E27FC236}">
                <a16:creationId xmlns:a16="http://schemas.microsoft.com/office/drawing/2014/main" id="{EC0005BB-FC9E-4B79-885D-8D4A3E949B04}"/>
              </a:ext>
            </a:extLst>
          </p:cNvPr>
          <p:cNvSpPr/>
          <p:nvPr/>
        </p:nvSpPr>
        <p:spPr>
          <a:xfrm>
            <a:off x="3706747" y="1871247"/>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W</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01" name="矩形 200">
            <a:extLst>
              <a:ext uri="{FF2B5EF4-FFF2-40B4-BE49-F238E27FC236}">
                <a16:creationId xmlns:a16="http://schemas.microsoft.com/office/drawing/2014/main" id="{9536F6E5-01C5-49EF-BE69-661EC72D2241}"/>
              </a:ext>
            </a:extLst>
          </p:cNvPr>
          <p:cNvSpPr/>
          <p:nvPr/>
        </p:nvSpPr>
        <p:spPr>
          <a:xfrm>
            <a:off x="5172752" y="1864348"/>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W</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L</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02" name="矩形 201">
            <a:extLst>
              <a:ext uri="{FF2B5EF4-FFF2-40B4-BE49-F238E27FC236}">
                <a16:creationId xmlns:a16="http://schemas.microsoft.com/office/drawing/2014/main" id="{92AE9E06-9A45-4F57-8914-ED45420EE39A}"/>
              </a:ext>
            </a:extLst>
          </p:cNvPr>
          <p:cNvSpPr/>
          <p:nvPr/>
        </p:nvSpPr>
        <p:spPr>
          <a:xfrm>
            <a:off x="4322227" y="2204642"/>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b</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03" name="矩形 202">
            <a:extLst>
              <a:ext uri="{FF2B5EF4-FFF2-40B4-BE49-F238E27FC236}">
                <a16:creationId xmlns:a16="http://schemas.microsoft.com/office/drawing/2014/main" id="{39738A58-9061-4299-8B59-51A5000451A9}"/>
              </a:ext>
            </a:extLst>
          </p:cNvPr>
          <p:cNvSpPr/>
          <p:nvPr/>
        </p:nvSpPr>
        <p:spPr>
          <a:xfrm>
            <a:off x="5812126" y="2181135"/>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a:ea typeface="黑体"/>
                <a:cs typeface="+mn-cs"/>
              </a:rPr>
              <a:t>b</a:t>
            </a:r>
            <a:r>
              <a:rPr kumimoji="0" lang="en-US" altLang="zh-TW" sz="2400" b="0" i="0" u="none" strike="noStrike" kern="1200" cap="none" spc="0" normalizeH="0" baseline="30000" noProof="0" dirty="0" err="1">
                <a:ln>
                  <a:noFill/>
                </a:ln>
                <a:solidFill>
                  <a:prstClr val="black"/>
                </a:solidFill>
                <a:effectLst/>
                <a:uLnTx/>
                <a:uFillTx/>
                <a:latin typeface="Calibri"/>
                <a:ea typeface="黑体"/>
                <a:cs typeface="+mn-cs"/>
              </a:rPr>
              <a:t>L</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04" name="矩形 203">
            <a:extLst>
              <a:ext uri="{FF2B5EF4-FFF2-40B4-BE49-F238E27FC236}">
                <a16:creationId xmlns:a16="http://schemas.microsoft.com/office/drawing/2014/main" id="{DB639332-8EB8-453D-87C5-82BA51A0C5F0}"/>
              </a:ext>
            </a:extLst>
          </p:cNvPr>
          <p:cNvSpPr/>
          <p:nvPr/>
        </p:nvSpPr>
        <p:spPr>
          <a:xfrm>
            <a:off x="2230673" y="325828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05" name="矩形 204">
            <a:extLst>
              <a:ext uri="{FF2B5EF4-FFF2-40B4-BE49-F238E27FC236}">
                <a16:creationId xmlns:a16="http://schemas.microsoft.com/office/drawing/2014/main" id="{CAF1BB9C-2B86-42D1-A4F1-EA8D5499F036}"/>
              </a:ext>
            </a:extLst>
          </p:cNvPr>
          <p:cNvSpPr/>
          <p:nvPr/>
        </p:nvSpPr>
        <p:spPr>
          <a:xfrm>
            <a:off x="3540087" y="325828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06" name="矩形 205">
            <a:extLst>
              <a:ext uri="{FF2B5EF4-FFF2-40B4-BE49-F238E27FC236}">
                <a16:creationId xmlns:a16="http://schemas.microsoft.com/office/drawing/2014/main" id="{CD55F77E-31D5-46E4-8938-25876C67F4BB}"/>
              </a:ext>
            </a:extLst>
          </p:cNvPr>
          <p:cNvSpPr/>
          <p:nvPr/>
        </p:nvSpPr>
        <p:spPr>
          <a:xfrm>
            <a:off x="4875211" y="3272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07" name="矩形 206">
            <a:extLst>
              <a:ext uri="{FF2B5EF4-FFF2-40B4-BE49-F238E27FC236}">
                <a16:creationId xmlns:a16="http://schemas.microsoft.com/office/drawing/2014/main" id="{F2332E72-A7C7-48AD-AAE4-062B7CB136D1}"/>
              </a:ext>
            </a:extLst>
          </p:cNvPr>
          <p:cNvSpPr/>
          <p:nvPr/>
        </p:nvSpPr>
        <p:spPr>
          <a:xfrm>
            <a:off x="6464825" y="326697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08" name="矩形 207">
            <a:extLst>
              <a:ext uri="{FF2B5EF4-FFF2-40B4-BE49-F238E27FC236}">
                <a16:creationId xmlns:a16="http://schemas.microsoft.com/office/drawing/2014/main" id="{BFC194FF-5EBB-4F0E-9ABC-649B1B3D3DC4}"/>
              </a:ext>
            </a:extLst>
          </p:cNvPr>
          <p:cNvSpPr/>
          <p:nvPr/>
        </p:nvSpPr>
        <p:spPr>
          <a:xfrm>
            <a:off x="521225" y="427027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grpSp>
        <p:nvGrpSpPr>
          <p:cNvPr id="209" name="群組 5">
            <a:extLst>
              <a:ext uri="{FF2B5EF4-FFF2-40B4-BE49-F238E27FC236}">
                <a16:creationId xmlns:a16="http://schemas.microsoft.com/office/drawing/2014/main" id="{7A39CB3A-26D4-444D-BCDA-4FA18A2759E2}"/>
              </a:ext>
            </a:extLst>
          </p:cNvPr>
          <p:cNvGrpSpPr/>
          <p:nvPr/>
        </p:nvGrpSpPr>
        <p:grpSpPr>
          <a:xfrm>
            <a:off x="1022727" y="4259674"/>
            <a:ext cx="1423980" cy="877076"/>
            <a:chOff x="3047770" y="5664328"/>
            <a:chExt cx="1423980" cy="877076"/>
          </a:xfrm>
        </p:grpSpPr>
        <mc:AlternateContent xmlns:mc="http://schemas.openxmlformats.org/markup-compatibility/2006" xmlns:a14="http://schemas.microsoft.com/office/drawing/2010/main">
          <mc:Choice Requires="a14">
            <p:sp>
              <p:nvSpPr>
                <p:cNvPr id="210" name="文字方塊 4">
                  <a:extLst>
                    <a:ext uri="{FF2B5EF4-FFF2-40B4-BE49-F238E27FC236}">
                      <a16:creationId xmlns:a16="http://schemas.microsoft.com/office/drawing/2014/main" id="{2C55089F-09A3-4870-8094-1A26EADD09EC}"/>
                    </a:ext>
                  </a:extLst>
                </p:cNvPr>
                <p:cNvSpPr txBox="1"/>
                <p:nvPr/>
              </p:nvSpPr>
              <p:spPr>
                <a:xfrm>
                  <a:off x="3047770" y="5918200"/>
                  <a:ext cx="1423980"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5" name="文字方塊 4"/>
                <p:cNvSpPr txBox="1">
                  <a:spLocks noRot="1" noChangeAspect="1" noMove="1" noResize="1" noEditPoints="1" noAdjustHandles="1" noChangeArrowheads="1" noChangeShapeType="1" noTextEdit="1"/>
                </p:cNvSpPr>
                <p:nvPr/>
              </p:nvSpPr>
              <p:spPr>
                <a:xfrm>
                  <a:off x="3047770" y="5918200"/>
                  <a:ext cx="1423980" cy="369332"/>
                </a:xfrm>
                <a:prstGeom prst="rect">
                  <a:avLst/>
                </a:prstGeom>
                <a:blipFill rotWithShape="0">
                  <a:blip r:embed="rId12"/>
                  <a:stretch>
                    <a:fillRect l="-1717" b="-34426"/>
                  </a:stretch>
                </a:blipFill>
              </p:spPr>
              <p:txBody>
                <a:bodyPr/>
                <a:lstStyle/>
                <a:p>
                  <a:r>
                    <a:rPr lang="zh-TW" altLang="en-US">
                      <a:noFill/>
                    </a:rPr>
                    <a:t> </a:t>
                  </a:r>
                </a:p>
              </p:txBody>
            </p:sp>
          </mc:Fallback>
        </mc:AlternateContent>
        <p:sp>
          <p:nvSpPr>
            <p:cNvPr id="211" name="矩形 210">
              <a:extLst>
                <a:ext uri="{FF2B5EF4-FFF2-40B4-BE49-F238E27FC236}">
                  <a16:creationId xmlns:a16="http://schemas.microsoft.com/office/drawing/2014/main" id="{4C486EB7-939B-4BE5-B7BD-006B92CDC772}"/>
                </a:ext>
              </a:extLst>
            </p:cNvPr>
            <p:cNvSpPr/>
            <p:nvPr/>
          </p:nvSpPr>
          <p:spPr>
            <a:xfrm>
              <a:off x="3778163" y="566432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sp>
        <p:nvSpPr>
          <p:cNvPr id="212" name="矩形 211">
            <a:extLst>
              <a:ext uri="{FF2B5EF4-FFF2-40B4-BE49-F238E27FC236}">
                <a16:creationId xmlns:a16="http://schemas.microsoft.com/office/drawing/2014/main" id="{5B50585F-2CF7-4CC2-AD3E-5FBE12B73CFC}"/>
              </a:ext>
            </a:extLst>
          </p:cNvPr>
          <p:cNvSpPr/>
          <p:nvPr/>
        </p:nvSpPr>
        <p:spPr>
          <a:xfrm>
            <a:off x="5934446" y="536407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b</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13" name="矩形 212">
            <a:extLst>
              <a:ext uri="{FF2B5EF4-FFF2-40B4-BE49-F238E27FC236}">
                <a16:creationId xmlns:a16="http://schemas.microsoft.com/office/drawing/2014/main" id="{85FB3F6D-8ECB-4A02-827B-6D3855119D6D}"/>
              </a:ext>
            </a:extLst>
          </p:cNvPr>
          <p:cNvSpPr/>
          <p:nvPr/>
        </p:nvSpPr>
        <p:spPr>
          <a:xfrm>
            <a:off x="4112961" y="538622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W</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14" name="矩形 213">
            <a:extLst>
              <a:ext uri="{FF2B5EF4-FFF2-40B4-BE49-F238E27FC236}">
                <a16:creationId xmlns:a16="http://schemas.microsoft.com/office/drawing/2014/main" id="{04DF39C5-D6B1-408E-BF8F-520584204BBA}"/>
              </a:ext>
            </a:extLst>
          </p:cNvPr>
          <p:cNvSpPr/>
          <p:nvPr/>
        </p:nvSpPr>
        <p:spPr>
          <a:xfrm>
            <a:off x="5013903" y="536226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15" name="文字方塊 145">
            <a:extLst>
              <a:ext uri="{FF2B5EF4-FFF2-40B4-BE49-F238E27FC236}">
                <a16:creationId xmlns:a16="http://schemas.microsoft.com/office/drawing/2014/main" id="{D36D73B2-27C0-41DE-91C3-4AA28BF18C93}"/>
              </a:ext>
            </a:extLst>
          </p:cNvPr>
          <p:cNvSpPr txBox="1"/>
          <p:nvPr/>
        </p:nvSpPr>
        <p:spPr>
          <a:xfrm>
            <a:off x="5514543" y="5557871"/>
            <a:ext cx="3606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216" name="文字方塊 146">
                <a:extLst>
                  <a:ext uri="{FF2B5EF4-FFF2-40B4-BE49-F238E27FC236}">
                    <a16:creationId xmlns:a16="http://schemas.microsoft.com/office/drawing/2014/main" id="{E6419607-107E-42E7-97AA-9E805B6DC886}"/>
                  </a:ext>
                </a:extLst>
              </p:cNvPr>
              <p:cNvSpPr txBox="1"/>
              <p:nvPr/>
            </p:nvSpPr>
            <p:spPr>
              <a:xfrm>
                <a:off x="3652491" y="5616140"/>
                <a:ext cx="300248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𝜎</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216" name="文字方塊 146">
                <a:extLst>
                  <a:ext uri="{FF2B5EF4-FFF2-40B4-BE49-F238E27FC236}">
                    <a16:creationId xmlns:a16="http://schemas.microsoft.com/office/drawing/2014/main" id="{E6419607-107E-42E7-97AA-9E805B6DC886}"/>
                  </a:ext>
                </a:extLst>
              </p:cNvPr>
              <p:cNvSpPr txBox="1">
                <a:spLocks noRot="1" noChangeAspect="1" noMove="1" noResize="1" noEditPoints="1" noAdjustHandles="1" noChangeArrowheads="1" noChangeShapeType="1" noTextEdit="1"/>
              </p:cNvSpPr>
              <p:nvPr/>
            </p:nvSpPr>
            <p:spPr>
              <a:xfrm>
                <a:off x="3652491" y="5616140"/>
                <a:ext cx="3002489" cy="369332"/>
              </a:xfrm>
              <a:prstGeom prst="rect">
                <a:avLst/>
              </a:prstGeom>
              <a:blipFill>
                <a:blip r:embed="rId13"/>
                <a:stretch>
                  <a:fillRect/>
                </a:stretch>
              </a:blipFill>
            </p:spPr>
            <p:txBody>
              <a:bodyPr/>
              <a:lstStyle/>
              <a:p>
                <a:r>
                  <a:rPr lang="zh-CN" altLang="en-US">
                    <a:noFill/>
                  </a:rPr>
                  <a:t> </a:t>
                </a:r>
              </a:p>
            </p:txBody>
          </p:sp>
        </mc:Fallback>
      </mc:AlternateContent>
      <p:sp>
        <p:nvSpPr>
          <p:cNvPr id="217" name="矩形 216">
            <a:extLst>
              <a:ext uri="{FF2B5EF4-FFF2-40B4-BE49-F238E27FC236}">
                <a16:creationId xmlns:a16="http://schemas.microsoft.com/office/drawing/2014/main" id="{1F83FAC7-9739-4A61-BB1F-DBC55343AC09}"/>
              </a:ext>
            </a:extLst>
          </p:cNvPr>
          <p:cNvSpPr/>
          <p:nvPr/>
        </p:nvSpPr>
        <p:spPr>
          <a:xfrm>
            <a:off x="6876409" y="5380715"/>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b</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18" name="矩形 217">
            <a:extLst>
              <a:ext uri="{FF2B5EF4-FFF2-40B4-BE49-F238E27FC236}">
                <a16:creationId xmlns:a16="http://schemas.microsoft.com/office/drawing/2014/main" id="{19E52BE3-9184-4E90-BF9D-13ED3BF8D666}"/>
              </a:ext>
            </a:extLst>
          </p:cNvPr>
          <p:cNvSpPr/>
          <p:nvPr/>
        </p:nvSpPr>
        <p:spPr>
          <a:xfrm>
            <a:off x="2825706" y="5402867"/>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W</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19" name="文字方塊 151">
            <a:extLst>
              <a:ext uri="{FF2B5EF4-FFF2-40B4-BE49-F238E27FC236}">
                <a16:creationId xmlns:a16="http://schemas.microsoft.com/office/drawing/2014/main" id="{B3B937D5-16D2-4731-954E-6C60E68B2129}"/>
              </a:ext>
            </a:extLst>
          </p:cNvPr>
          <p:cNvSpPr txBox="1"/>
          <p:nvPr/>
        </p:nvSpPr>
        <p:spPr>
          <a:xfrm>
            <a:off x="6521219" y="5569459"/>
            <a:ext cx="3606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20" name="矩形 219">
            <a:extLst>
              <a:ext uri="{FF2B5EF4-FFF2-40B4-BE49-F238E27FC236}">
                <a16:creationId xmlns:a16="http://schemas.microsoft.com/office/drawing/2014/main" id="{B0CF3CAD-5820-4161-9570-05A6829700E7}"/>
              </a:ext>
            </a:extLst>
          </p:cNvPr>
          <p:cNvSpPr/>
          <p:nvPr/>
        </p:nvSpPr>
        <p:spPr>
          <a:xfrm>
            <a:off x="8091450" y="5362268"/>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a:ea typeface="黑体"/>
                <a:cs typeface="+mn-cs"/>
              </a:rPr>
              <a:t>b</a:t>
            </a:r>
            <a:r>
              <a:rPr kumimoji="0" lang="en-US" altLang="zh-TW" sz="2400" b="0" i="0" u="none" strike="noStrike" kern="1200" cap="none" spc="0" normalizeH="0" baseline="30000" noProof="0" dirty="0" err="1">
                <a:ln>
                  <a:noFill/>
                </a:ln>
                <a:solidFill>
                  <a:prstClr val="black"/>
                </a:solidFill>
                <a:effectLst/>
                <a:uLnTx/>
                <a:uFillTx/>
                <a:latin typeface="Calibri"/>
                <a:ea typeface="黑体"/>
                <a:cs typeface="+mn-cs"/>
              </a:rPr>
              <a:t>L</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21" name="矩形 220">
            <a:extLst>
              <a:ext uri="{FF2B5EF4-FFF2-40B4-BE49-F238E27FC236}">
                <a16:creationId xmlns:a16="http://schemas.microsoft.com/office/drawing/2014/main" id="{E6155486-2663-4DD0-B3D6-EDCB9BC6C5AB}"/>
              </a:ext>
            </a:extLst>
          </p:cNvPr>
          <p:cNvSpPr/>
          <p:nvPr/>
        </p:nvSpPr>
        <p:spPr>
          <a:xfrm>
            <a:off x="1129407" y="539563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W</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L</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22" name="文字方塊 157">
            <a:extLst>
              <a:ext uri="{FF2B5EF4-FFF2-40B4-BE49-F238E27FC236}">
                <a16:creationId xmlns:a16="http://schemas.microsoft.com/office/drawing/2014/main" id="{B2038A6E-58B3-4B27-A855-6A55799CF506}"/>
              </a:ext>
            </a:extLst>
          </p:cNvPr>
          <p:cNvSpPr txBox="1"/>
          <p:nvPr/>
        </p:nvSpPr>
        <p:spPr>
          <a:xfrm>
            <a:off x="7780895" y="5561726"/>
            <a:ext cx="3606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23" name="文字方塊 7">
            <a:extLst>
              <a:ext uri="{FF2B5EF4-FFF2-40B4-BE49-F238E27FC236}">
                <a16:creationId xmlns:a16="http://schemas.microsoft.com/office/drawing/2014/main" id="{E4822A14-B5B8-408D-8756-1B487F97EF8B}"/>
              </a:ext>
            </a:extLst>
          </p:cNvPr>
          <p:cNvSpPr txBox="1"/>
          <p:nvPr/>
        </p:nvSpPr>
        <p:spPr>
          <a:xfrm>
            <a:off x="1860078" y="5496316"/>
            <a:ext cx="71911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24" name="矩形 223">
            <a:extLst>
              <a:ext uri="{FF2B5EF4-FFF2-40B4-BE49-F238E27FC236}">
                <a16:creationId xmlns:a16="http://schemas.microsoft.com/office/drawing/2014/main" id="{3A4E9A27-63AC-4703-99F9-50BF087580CB}"/>
              </a:ext>
            </a:extLst>
          </p:cNvPr>
          <p:cNvSpPr/>
          <p:nvPr/>
        </p:nvSpPr>
        <p:spPr>
          <a:xfrm>
            <a:off x="2881004" y="2208947"/>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b</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50" name="文字方塊 174">
            <a:extLst>
              <a:ext uri="{FF2B5EF4-FFF2-40B4-BE49-F238E27FC236}">
                <a16:creationId xmlns:a16="http://schemas.microsoft.com/office/drawing/2014/main" id="{A43EE168-4043-4A1F-970C-4FF3A76D741B}"/>
              </a:ext>
            </a:extLst>
          </p:cNvPr>
          <p:cNvSpPr txBox="1"/>
          <p:nvPr/>
        </p:nvSpPr>
        <p:spPr>
          <a:xfrm>
            <a:off x="7372935" y="5451696"/>
            <a:ext cx="71911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51" name="文字方塊 175">
            <a:extLst>
              <a:ext uri="{FF2B5EF4-FFF2-40B4-BE49-F238E27FC236}">
                <a16:creationId xmlns:a16="http://schemas.microsoft.com/office/drawing/2014/main" id="{CE6646B7-9138-47E4-BC78-C482EE586FE5}"/>
              </a:ext>
            </a:extLst>
          </p:cNvPr>
          <p:cNvSpPr txBox="1"/>
          <p:nvPr/>
        </p:nvSpPr>
        <p:spPr>
          <a:xfrm>
            <a:off x="2777295" y="4250168"/>
            <a:ext cx="3608019"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使用</a:t>
            </a:r>
            <a:r>
              <a:rPr kumimoji="0" lang="zh-CN" altLang="en-US" sz="2800" b="1" i="0" u="none" strike="noStrike" kern="1200" cap="none" spc="0" normalizeH="0" baseline="0" noProof="0" dirty="0">
                <a:ln>
                  <a:noFill/>
                </a:ln>
                <a:solidFill>
                  <a:srgbClr val="C00000"/>
                </a:solidFill>
                <a:effectLst/>
                <a:uLnTx/>
                <a:uFillTx/>
                <a:latin typeface="Calibri"/>
                <a:ea typeface="黑体"/>
                <a:cs typeface="+mn-cs"/>
              </a:rPr>
              <a:t>并行计算</a:t>
            </a: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技术来加速矩阵操作</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9712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46" grpId="0"/>
      <p:bldP spid="208" grpId="0" animBg="1"/>
      <p:bldP spid="212" grpId="0" animBg="1"/>
      <p:bldP spid="213" grpId="0" animBg="1"/>
      <p:bldP spid="214" grpId="0" animBg="1"/>
      <p:bldP spid="215" grpId="0"/>
      <p:bldP spid="216" grpId="0"/>
      <p:bldP spid="217" grpId="0" animBg="1"/>
      <p:bldP spid="218" grpId="0" animBg="1"/>
      <p:bldP spid="219" grpId="0"/>
      <p:bldP spid="220" grpId="0" animBg="1"/>
      <p:bldP spid="221" grpId="0" animBg="1"/>
      <p:bldP spid="222" grpId="0"/>
      <p:bldP spid="223" grpId="0"/>
      <p:bldP spid="250" grpId="0"/>
      <p:bldP spid="25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深度学习的可解释性</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8" name="標題 1">
            <a:extLst>
              <a:ext uri="{FF2B5EF4-FFF2-40B4-BE49-F238E27FC236}">
                <a16:creationId xmlns:a16="http://schemas.microsoft.com/office/drawing/2014/main" id="{96D7AA89-84C5-4BF4-B7F5-4CDAC8DD5985}"/>
              </a:ext>
            </a:extLst>
          </p:cNvPr>
          <p:cNvSpPr txBox="1">
            <a:spLocks/>
          </p:cNvSpPr>
          <p:nvPr/>
        </p:nvSpPr>
        <p:spPr>
          <a:xfrm>
            <a:off x="270168" y="895005"/>
            <a:ext cx="5242412" cy="716162"/>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Calibri"/>
                <a:ea typeface="黑体"/>
                <a:cs typeface="+mj-cs"/>
              </a:rPr>
              <a:t>来自生成器 </a:t>
            </a:r>
            <a:r>
              <a:rPr kumimoji="0" lang="en-US" altLang="zh-CN" sz="3200" b="0" i="0" u="none" strike="noStrike" kern="1200" cap="none" spc="0" normalizeH="0" baseline="0" noProof="0" dirty="0">
                <a:ln>
                  <a:noFill/>
                </a:ln>
                <a:solidFill>
                  <a:prstClr val="black"/>
                </a:solidFill>
                <a:effectLst/>
                <a:uLnTx/>
                <a:uFillTx/>
                <a:latin typeface="Calibri"/>
                <a:ea typeface="黑体"/>
                <a:cs typeface="+mj-cs"/>
              </a:rPr>
              <a:t>(Generator) </a:t>
            </a:r>
            <a:r>
              <a:rPr kumimoji="0" lang="zh-CN" altLang="en-US" sz="3200" b="0" i="0" u="none" strike="noStrike" kern="1200" cap="none" spc="0" normalizeH="0" baseline="0" noProof="0" dirty="0">
                <a:ln>
                  <a:noFill/>
                </a:ln>
                <a:solidFill>
                  <a:prstClr val="black"/>
                </a:solidFill>
                <a:effectLst/>
                <a:uLnTx/>
                <a:uFillTx/>
                <a:latin typeface="Calibri"/>
                <a:ea typeface="黑体"/>
                <a:cs typeface="+mj-cs"/>
              </a:rPr>
              <a:t>的限制</a:t>
            </a:r>
            <a:endParaRPr kumimoji="0" lang="zh-TW" altLang="en-US" sz="3200" b="0" i="0" u="none" strike="noStrike" kern="1200" cap="none" spc="0" normalizeH="0" baseline="0" noProof="0" dirty="0">
              <a:ln>
                <a:noFill/>
              </a:ln>
              <a:solidFill>
                <a:prstClr val="black"/>
              </a:solidFill>
              <a:effectLst/>
              <a:uLnTx/>
              <a:uFillTx/>
              <a:latin typeface="Calibri"/>
              <a:ea typeface="黑体"/>
              <a:cs typeface="+mj-cs"/>
            </a:endParaRPr>
          </a:p>
        </p:txBody>
      </p:sp>
      <p:sp>
        <p:nvSpPr>
          <p:cNvPr id="9" name="內容版面配置區 2">
            <a:extLst>
              <a:ext uri="{FF2B5EF4-FFF2-40B4-BE49-F238E27FC236}">
                <a16:creationId xmlns:a16="http://schemas.microsoft.com/office/drawing/2014/main" id="{E1611F09-22F9-4A98-9A8B-0AFCF4EE12D4}"/>
              </a:ext>
            </a:extLst>
          </p:cNvPr>
          <p:cNvSpPr txBox="1">
            <a:spLocks/>
          </p:cNvSpPr>
          <p:nvPr/>
        </p:nvSpPr>
        <p:spPr>
          <a:xfrm>
            <a:off x="660428" y="1817159"/>
            <a:ext cx="78867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Training a generator </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nvGrpSpPr>
          <p:cNvPr id="10" name="群組 16">
            <a:extLst>
              <a:ext uri="{FF2B5EF4-FFF2-40B4-BE49-F238E27FC236}">
                <a16:creationId xmlns:a16="http://schemas.microsoft.com/office/drawing/2014/main" id="{7686C104-3F61-4072-BF04-CC9C59C4729B}"/>
              </a:ext>
            </a:extLst>
          </p:cNvPr>
          <p:cNvGrpSpPr/>
          <p:nvPr/>
        </p:nvGrpSpPr>
        <p:grpSpPr>
          <a:xfrm>
            <a:off x="827480" y="2320392"/>
            <a:ext cx="2206656" cy="1446325"/>
            <a:chOff x="5036604" y="2739750"/>
            <a:chExt cx="2206656" cy="1446325"/>
          </a:xfrm>
        </p:grpSpPr>
        <p:pic>
          <p:nvPicPr>
            <p:cNvPr id="11" name="Picture 8" descr="ãèèãçåçæå°çµæ">
              <a:extLst>
                <a:ext uri="{FF2B5EF4-FFF2-40B4-BE49-F238E27FC236}">
                  <a16:creationId xmlns:a16="http://schemas.microsoft.com/office/drawing/2014/main" id="{1D405A6C-B672-4BFC-BB9E-FCC0B86346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2681" y="3006251"/>
              <a:ext cx="876777" cy="5845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ãçãçåçæå°çµæ">
              <a:extLst>
                <a:ext uri="{FF2B5EF4-FFF2-40B4-BE49-F238E27FC236}">
                  <a16:creationId xmlns:a16="http://schemas.microsoft.com/office/drawing/2014/main" id="{79C1F6C0-92C5-4995-BD3A-05F60813CD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53950" y="2739750"/>
              <a:ext cx="776151" cy="6746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ç¸éåç">
              <a:extLst>
                <a:ext uri="{FF2B5EF4-FFF2-40B4-BE49-F238E27FC236}">
                  <a16:creationId xmlns:a16="http://schemas.microsoft.com/office/drawing/2014/main" id="{6D030A27-6F04-42E5-AE8F-F35E967071E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289935" y="3066738"/>
              <a:ext cx="709740" cy="5535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ãèæ³¥é¦¬ãçåçæå°çµæ">
              <a:extLst>
                <a:ext uri="{FF2B5EF4-FFF2-40B4-BE49-F238E27FC236}">
                  <a16:creationId xmlns:a16="http://schemas.microsoft.com/office/drawing/2014/main" id="{74BAC776-8BAC-49C5-8823-010F0160A1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5964126" y="3232370"/>
              <a:ext cx="676722" cy="7149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ãè²ãçåçæå°çµæ">
              <a:extLst>
                <a:ext uri="{FF2B5EF4-FFF2-40B4-BE49-F238E27FC236}">
                  <a16:creationId xmlns:a16="http://schemas.microsoft.com/office/drawing/2014/main" id="{72CC5734-CD3B-4725-B3AC-0142D99B159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65021" y="3349071"/>
              <a:ext cx="574665" cy="57466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ãè²ãçåçæå°çµæ">
              <a:extLst>
                <a:ext uri="{FF2B5EF4-FFF2-40B4-BE49-F238E27FC236}">
                  <a16:creationId xmlns:a16="http://schemas.microsoft.com/office/drawing/2014/main" id="{5745B762-968E-43EE-B9F6-B58B926E893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65945" y="3531858"/>
              <a:ext cx="700144" cy="65421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ç¸éåç">
              <a:extLst>
                <a:ext uri="{FF2B5EF4-FFF2-40B4-BE49-F238E27FC236}">
                  <a16:creationId xmlns:a16="http://schemas.microsoft.com/office/drawing/2014/main" id="{8B91F4DA-EE72-4AA0-8819-1E11391669C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36604" y="3502238"/>
              <a:ext cx="624596" cy="6245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ãç¼ãçåçæå°çµæ">
              <a:extLst>
                <a:ext uri="{FF2B5EF4-FFF2-40B4-BE49-F238E27FC236}">
                  <a16:creationId xmlns:a16="http://schemas.microsoft.com/office/drawing/2014/main" id="{E343943A-4C45-416F-8E49-87B3697F6B3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78937" y="3561029"/>
              <a:ext cx="764323" cy="506365"/>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矩形: 圓角 17">
            <a:extLst>
              <a:ext uri="{FF2B5EF4-FFF2-40B4-BE49-F238E27FC236}">
                <a16:creationId xmlns:a16="http://schemas.microsoft.com/office/drawing/2014/main" id="{91E19E79-EB4E-46C7-865E-16C4A193A497}"/>
              </a:ext>
            </a:extLst>
          </p:cNvPr>
          <p:cNvSpPr/>
          <p:nvPr/>
        </p:nvSpPr>
        <p:spPr>
          <a:xfrm>
            <a:off x="5217327" y="2278664"/>
            <a:ext cx="1662598" cy="10817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Image Generator </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20" name="文字方塊 18">
            <a:extLst>
              <a:ext uri="{FF2B5EF4-FFF2-40B4-BE49-F238E27FC236}">
                <a16:creationId xmlns:a16="http://schemas.microsoft.com/office/drawing/2014/main" id="{C27E3893-9144-4063-A1E4-6E870ADB7DB4}"/>
              </a:ext>
            </a:extLst>
          </p:cNvPr>
          <p:cNvSpPr txBox="1"/>
          <p:nvPr/>
        </p:nvSpPr>
        <p:spPr>
          <a:xfrm>
            <a:off x="4900396" y="1819730"/>
            <a:ext cx="26924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(by GAN, VAE, etc.)</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1" name="文字方塊 19">
            <a:extLst>
              <a:ext uri="{FF2B5EF4-FFF2-40B4-BE49-F238E27FC236}">
                <a16:creationId xmlns:a16="http://schemas.microsoft.com/office/drawing/2014/main" id="{EF36C6A3-8648-465C-A455-8B379979824F}"/>
              </a:ext>
            </a:extLst>
          </p:cNvPr>
          <p:cNvSpPr txBox="1"/>
          <p:nvPr/>
        </p:nvSpPr>
        <p:spPr>
          <a:xfrm>
            <a:off x="6968359" y="168166"/>
            <a:ext cx="19759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黑体"/>
                <a:cs typeface="+mn-cs"/>
              </a:rPr>
              <a:t>(Simplified Version)</a:t>
            </a:r>
            <a:endParaRPr kumimoji="0" lang="zh-TW" altLang="en-US" sz="1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2" name="矩形 21">
            <a:extLst>
              <a:ext uri="{FF2B5EF4-FFF2-40B4-BE49-F238E27FC236}">
                <a16:creationId xmlns:a16="http://schemas.microsoft.com/office/drawing/2014/main" id="{C5432091-5E7A-4D24-B56C-8D68E7158D29}"/>
              </a:ext>
            </a:extLst>
          </p:cNvPr>
          <p:cNvSpPr/>
          <p:nvPr/>
        </p:nvSpPr>
        <p:spPr>
          <a:xfrm>
            <a:off x="4260320" y="2340409"/>
            <a:ext cx="268142" cy="95829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23" name="文字方塊 21">
                <a:extLst>
                  <a:ext uri="{FF2B5EF4-FFF2-40B4-BE49-F238E27FC236}">
                    <a16:creationId xmlns:a16="http://schemas.microsoft.com/office/drawing/2014/main" id="{226D3701-A57C-47C8-B62B-1F19946D8E92}"/>
                  </a:ext>
                </a:extLst>
              </p:cNvPr>
              <p:cNvSpPr txBox="1"/>
              <p:nvPr/>
            </p:nvSpPr>
            <p:spPr>
              <a:xfrm>
                <a:off x="4305196" y="2621099"/>
                <a:ext cx="22326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23" name="文字方塊 21">
                <a:extLst>
                  <a:ext uri="{FF2B5EF4-FFF2-40B4-BE49-F238E27FC236}">
                    <a16:creationId xmlns:a16="http://schemas.microsoft.com/office/drawing/2014/main" id="{226D3701-A57C-47C8-B62B-1F19946D8E92}"/>
                  </a:ext>
                </a:extLst>
              </p:cNvPr>
              <p:cNvSpPr txBox="1">
                <a:spLocks noRot="1" noChangeAspect="1" noMove="1" noResize="1" noEditPoints="1" noAdjustHandles="1" noChangeArrowheads="1" noChangeShapeType="1" noTextEdit="1"/>
              </p:cNvSpPr>
              <p:nvPr/>
            </p:nvSpPr>
            <p:spPr>
              <a:xfrm>
                <a:off x="4305196" y="2621099"/>
                <a:ext cx="223266" cy="369332"/>
              </a:xfrm>
              <a:prstGeom prst="rect">
                <a:avLst/>
              </a:prstGeom>
              <a:blipFill>
                <a:blip r:embed="rId12"/>
                <a:stretch>
                  <a:fillRect l="-16216" r="-162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80E831C6-3467-4594-90AA-A67EA2EC810D}"/>
                  </a:ext>
                </a:extLst>
              </p:cNvPr>
              <p:cNvSpPr/>
              <p:nvPr/>
            </p:nvSpPr>
            <p:spPr>
              <a:xfrm>
                <a:off x="7557912" y="2298147"/>
                <a:ext cx="1132065" cy="10420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Image</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24" name="矩形 23">
                <a:extLst>
                  <a:ext uri="{FF2B5EF4-FFF2-40B4-BE49-F238E27FC236}">
                    <a16:creationId xmlns:a16="http://schemas.microsoft.com/office/drawing/2014/main" id="{80E831C6-3467-4594-90AA-A67EA2EC810D}"/>
                  </a:ext>
                </a:extLst>
              </p:cNvPr>
              <p:cNvSpPr>
                <a:spLocks noRot="1" noChangeAspect="1" noMove="1" noResize="1" noEditPoints="1" noAdjustHandles="1" noChangeArrowheads="1" noChangeShapeType="1" noTextEdit="1"/>
              </p:cNvSpPr>
              <p:nvPr/>
            </p:nvSpPr>
            <p:spPr>
              <a:xfrm>
                <a:off x="7557912" y="2298147"/>
                <a:ext cx="1132065" cy="1042060"/>
              </a:xfrm>
              <a:prstGeom prst="rect">
                <a:avLst/>
              </a:prstGeom>
              <a:blipFill>
                <a:blip r:embed="rId13"/>
                <a:stretch>
                  <a:fillRect l="-1070"/>
                </a:stretch>
              </a:blipFill>
            </p:spPr>
            <p:txBody>
              <a:bodyPr/>
              <a:lstStyle/>
              <a:p>
                <a:r>
                  <a:rPr lang="zh-CN" altLang="en-US">
                    <a:noFill/>
                  </a:rPr>
                  <a:t> </a:t>
                </a:r>
              </a:p>
            </p:txBody>
          </p:sp>
        </mc:Fallback>
      </mc:AlternateContent>
      <p:sp>
        <p:nvSpPr>
          <p:cNvPr id="25" name="文字方塊 23">
            <a:extLst>
              <a:ext uri="{FF2B5EF4-FFF2-40B4-BE49-F238E27FC236}">
                <a16:creationId xmlns:a16="http://schemas.microsoft.com/office/drawing/2014/main" id="{5A77770F-77AB-4C80-ABFB-9AC0D6D0CB6C}"/>
              </a:ext>
            </a:extLst>
          </p:cNvPr>
          <p:cNvSpPr txBox="1"/>
          <p:nvPr/>
        </p:nvSpPr>
        <p:spPr>
          <a:xfrm>
            <a:off x="525115" y="3678242"/>
            <a:ext cx="268467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Training Examples</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6" name="箭號: 向右 24">
            <a:extLst>
              <a:ext uri="{FF2B5EF4-FFF2-40B4-BE49-F238E27FC236}">
                <a16:creationId xmlns:a16="http://schemas.microsoft.com/office/drawing/2014/main" id="{000F85E7-6455-496F-88C4-D13E57D6A2E2}"/>
              </a:ext>
            </a:extLst>
          </p:cNvPr>
          <p:cNvSpPr/>
          <p:nvPr/>
        </p:nvSpPr>
        <p:spPr>
          <a:xfrm>
            <a:off x="4641549" y="2634511"/>
            <a:ext cx="517694" cy="3693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7" name="箭號: 向右 25">
            <a:extLst>
              <a:ext uri="{FF2B5EF4-FFF2-40B4-BE49-F238E27FC236}">
                <a16:creationId xmlns:a16="http://schemas.microsoft.com/office/drawing/2014/main" id="{D788AB02-79EB-4D84-AED5-C97EF4B73B3B}"/>
              </a:ext>
            </a:extLst>
          </p:cNvPr>
          <p:cNvSpPr/>
          <p:nvPr/>
        </p:nvSpPr>
        <p:spPr>
          <a:xfrm>
            <a:off x="6980397" y="2649615"/>
            <a:ext cx="517694" cy="3693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8" name="文字方塊 26">
            <a:extLst>
              <a:ext uri="{FF2B5EF4-FFF2-40B4-BE49-F238E27FC236}">
                <a16:creationId xmlns:a16="http://schemas.microsoft.com/office/drawing/2014/main" id="{0236DED4-EE8E-4F09-A7F8-E537E9C47617}"/>
              </a:ext>
            </a:extLst>
          </p:cNvPr>
          <p:cNvSpPr txBox="1"/>
          <p:nvPr/>
        </p:nvSpPr>
        <p:spPr>
          <a:xfrm>
            <a:off x="3009283" y="2350143"/>
            <a:ext cx="1287833"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low-dim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vector</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29" name="文字方塊 27">
                <a:extLst>
                  <a:ext uri="{FF2B5EF4-FFF2-40B4-BE49-F238E27FC236}">
                    <a16:creationId xmlns:a16="http://schemas.microsoft.com/office/drawing/2014/main" id="{C1EC79DA-4152-4B53-BE70-38E98225AC66}"/>
                  </a:ext>
                </a:extLst>
              </p:cNvPr>
              <p:cNvSpPr txBox="1"/>
              <p:nvPr/>
            </p:nvSpPr>
            <p:spPr>
              <a:xfrm>
                <a:off x="1083838" y="4668183"/>
                <a:ext cx="2201436" cy="48320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𝑎𝑟𝑔</m:t>
                      </m:r>
                      <m:func>
                        <m:func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limLow>
                            <m:limLow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limLowPr>
                            <m:e>
                              <m:r>
                                <m:rPr>
                                  <m:sty m:val="p"/>
                                </m:rPr>
                                <a:rPr kumimoji="0" lang="en-US" altLang="zh-TW" sz="2400" b="0" i="0" u="none" strike="noStrike" kern="1200" cap="none" spc="0" normalizeH="0" baseline="0" noProof="0" smtClean="0">
                                  <a:ln>
                                    <a:noFill/>
                                  </a:ln>
                                  <a:solidFill>
                                    <a:prstClr val="black"/>
                                  </a:solidFill>
                                  <a:effectLst/>
                                  <a:uLnTx/>
                                  <a:uFillTx/>
                                  <a:latin typeface="Cambria Math" panose="02040503050406030204" pitchFamily="18" charset="0"/>
                                  <a:cs typeface="+mn-cs"/>
                                </a:rPr>
                                <m:t>max</m:t>
                              </m:r>
                            </m:e>
                            <m:lim>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lim>
                          </m:limLow>
                        </m:fName>
                        <m:e>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e>
                      </m:func>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29" name="文字方塊 27">
                <a:extLst>
                  <a:ext uri="{FF2B5EF4-FFF2-40B4-BE49-F238E27FC236}">
                    <a16:creationId xmlns:a16="http://schemas.microsoft.com/office/drawing/2014/main" id="{C1EC79DA-4152-4B53-BE70-38E98225AC66}"/>
                  </a:ext>
                </a:extLst>
              </p:cNvPr>
              <p:cNvSpPr txBox="1">
                <a:spLocks noRot="1" noChangeAspect="1" noMove="1" noResize="1" noEditPoints="1" noAdjustHandles="1" noChangeArrowheads="1" noChangeShapeType="1" noTextEdit="1"/>
              </p:cNvSpPr>
              <p:nvPr/>
            </p:nvSpPr>
            <p:spPr>
              <a:xfrm>
                <a:off x="1083838" y="4668183"/>
                <a:ext cx="2201436" cy="483209"/>
              </a:xfrm>
              <a:prstGeom prst="rect">
                <a:avLst/>
              </a:prstGeom>
              <a:blipFill>
                <a:blip r:embed="rId14"/>
                <a:stretch>
                  <a:fillRect l="-1662" r="-554" b="-10127"/>
                </a:stretch>
              </a:blipFill>
            </p:spPr>
            <p:txBody>
              <a:bodyPr/>
              <a:lstStyle/>
              <a:p>
                <a:r>
                  <a:rPr lang="zh-CN" altLang="en-US">
                    <a:noFill/>
                  </a:rPr>
                  <a:t> </a:t>
                </a:r>
              </a:p>
            </p:txBody>
          </p:sp>
        </mc:Fallback>
      </mc:AlternateContent>
      <p:sp>
        <p:nvSpPr>
          <p:cNvPr id="30" name="矩形: 圓角 28">
            <a:extLst>
              <a:ext uri="{FF2B5EF4-FFF2-40B4-BE49-F238E27FC236}">
                <a16:creationId xmlns:a16="http://schemas.microsoft.com/office/drawing/2014/main" id="{243F837C-84CF-42C3-9E87-7D91D1F3ECEE}"/>
              </a:ext>
            </a:extLst>
          </p:cNvPr>
          <p:cNvSpPr/>
          <p:nvPr/>
        </p:nvSpPr>
        <p:spPr>
          <a:xfrm>
            <a:off x="1731011" y="5362189"/>
            <a:ext cx="1662598" cy="10817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Image Generator </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1" name="矩形 30">
            <a:extLst>
              <a:ext uri="{FF2B5EF4-FFF2-40B4-BE49-F238E27FC236}">
                <a16:creationId xmlns:a16="http://schemas.microsoft.com/office/drawing/2014/main" id="{6A035A4F-497E-45CD-9DD1-5F0A0E14D82C}"/>
              </a:ext>
            </a:extLst>
          </p:cNvPr>
          <p:cNvSpPr/>
          <p:nvPr/>
        </p:nvSpPr>
        <p:spPr>
          <a:xfrm>
            <a:off x="774004" y="5423934"/>
            <a:ext cx="268142" cy="95829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32" name="文字方塊 30">
                <a:extLst>
                  <a:ext uri="{FF2B5EF4-FFF2-40B4-BE49-F238E27FC236}">
                    <a16:creationId xmlns:a16="http://schemas.microsoft.com/office/drawing/2014/main" id="{468EFAF9-3519-4D35-9845-F32948523E67}"/>
                  </a:ext>
                </a:extLst>
              </p:cNvPr>
              <p:cNvSpPr txBox="1"/>
              <p:nvPr/>
            </p:nvSpPr>
            <p:spPr>
              <a:xfrm>
                <a:off x="818880" y="5704624"/>
                <a:ext cx="22326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32" name="文字方塊 30">
                <a:extLst>
                  <a:ext uri="{FF2B5EF4-FFF2-40B4-BE49-F238E27FC236}">
                    <a16:creationId xmlns:a16="http://schemas.microsoft.com/office/drawing/2014/main" id="{468EFAF9-3519-4D35-9845-F32948523E67}"/>
                  </a:ext>
                </a:extLst>
              </p:cNvPr>
              <p:cNvSpPr txBox="1">
                <a:spLocks noRot="1" noChangeAspect="1" noMove="1" noResize="1" noEditPoints="1" noAdjustHandles="1" noChangeArrowheads="1" noChangeShapeType="1" noTextEdit="1"/>
              </p:cNvSpPr>
              <p:nvPr/>
            </p:nvSpPr>
            <p:spPr>
              <a:xfrm>
                <a:off x="818880" y="5704624"/>
                <a:ext cx="223266" cy="369332"/>
              </a:xfrm>
              <a:prstGeom prst="rect">
                <a:avLst/>
              </a:prstGeom>
              <a:blipFill>
                <a:blip r:embed="rId15"/>
                <a:stretch>
                  <a:fillRect l="-16216" r="-162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0868C960-2EB7-430F-80E8-F1FBCEC3BF8D}"/>
                  </a:ext>
                </a:extLst>
              </p:cNvPr>
              <p:cNvSpPr/>
              <p:nvPr/>
            </p:nvSpPr>
            <p:spPr>
              <a:xfrm>
                <a:off x="4071596" y="5381672"/>
                <a:ext cx="1132065" cy="10420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Image</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33" name="矩形 32">
                <a:extLst>
                  <a:ext uri="{FF2B5EF4-FFF2-40B4-BE49-F238E27FC236}">
                    <a16:creationId xmlns:a16="http://schemas.microsoft.com/office/drawing/2014/main" id="{0868C960-2EB7-430F-80E8-F1FBCEC3BF8D}"/>
                  </a:ext>
                </a:extLst>
              </p:cNvPr>
              <p:cNvSpPr>
                <a:spLocks noRot="1" noChangeAspect="1" noMove="1" noResize="1" noEditPoints="1" noAdjustHandles="1" noChangeArrowheads="1" noChangeShapeType="1" noTextEdit="1"/>
              </p:cNvSpPr>
              <p:nvPr/>
            </p:nvSpPr>
            <p:spPr>
              <a:xfrm>
                <a:off x="4071596" y="5381672"/>
                <a:ext cx="1132065" cy="1042060"/>
              </a:xfrm>
              <a:prstGeom prst="rect">
                <a:avLst/>
              </a:prstGeom>
              <a:blipFill>
                <a:blip r:embed="rId16"/>
                <a:stretch>
                  <a:fillRect l="-1070"/>
                </a:stretch>
              </a:blipFill>
            </p:spPr>
            <p:txBody>
              <a:bodyPr/>
              <a:lstStyle/>
              <a:p>
                <a:r>
                  <a:rPr lang="zh-CN" altLang="en-US">
                    <a:noFill/>
                  </a:rPr>
                  <a:t> </a:t>
                </a:r>
              </a:p>
            </p:txBody>
          </p:sp>
        </mc:Fallback>
      </mc:AlternateContent>
      <p:sp>
        <p:nvSpPr>
          <p:cNvPr id="34" name="箭號: 向右 32">
            <a:extLst>
              <a:ext uri="{FF2B5EF4-FFF2-40B4-BE49-F238E27FC236}">
                <a16:creationId xmlns:a16="http://schemas.microsoft.com/office/drawing/2014/main" id="{337F13E6-A989-4810-B1DB-4007EE0E1C00}"/>
              </a:ext>
            </a:extLst>
          </p:cNvPr>
          <p:cNvSpPr/>
          <p:nvPr/>
        </p:nvSpPr>
        <p:spPr>
          <a:xfrm>
            <a:off x="1155233" y="5718036"/>
            <a:ext cx="517694" cy="3693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5" name="箭號: 向右 33">
            <a:extLst>
              <a:ext uri="{FF2B5EF4-FFF2-40B4-BE49-F238E27FC236}">
                <a16:creationId xmlns:a16="http://schemas.microsoft.com/office/drawing/2014/main" id="{61CD1637-D271-42D7-A423-FEBD3A69708E}"/>
              </a:ext>
            </a:extLst>
          </p:cNvPr>
          <p:cNvSpPr/>
          <p:nvPr/>
        </p:nvSpPr>
        <p:spPr>
          <a:xfrm>
            <a:off x="3494081" y="5733140"/>
            <a:ext cx="517694" cy="3693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6" name="矩形: 圓角 34">
            <a:extLst>
              <a:ext uri="{FF2B5EF4-FFF2-40B4-BE49-F238E27FC236}">
                <a16:creationId xmlns:a16="http://schemas.microsoft.com/office/drawing/2014/main" id="{4AD13D11-EC5B-4544-8156-505D8BA3B512}"/>
              </a:ext>
            </a:extLst>
          </p:cNvPr>
          <p:cNvSpPr/>
          <p:nvPr/>
        </p:nvSpPr>
        <p:spPr>
          <a:xfrm>
            <a:off x="5895314" y="5376912"/>
            <a:ext cx="1662598" cy="108178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Image Classifier</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7" name="箭號: 向右 35">
            <a:extLst>
              <a:ext uri="{FF2B5EF4-FFF2-40B4-BE49-F238E27FC236}">
                <a16:creationId xmlns:a16="http://schemas.microsoft.com/office/drawing/2014/main" id="{F8A59688-B8CD-495A-91F7-069846A5962A}"/>
              </a:ext>
            </a:extLst>
          </p:cNvPr>
          <p:cNvSpPr/>
          <p:nvPr/>
        </p:nvSpPr>
        <p:spPr>
          <a:xfrm>
            <a:off x="5311224" y="5718036"/>
            <a:ext cx="517694" cy="3693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8" name="箭號: 向右 36">
            <a:extLst>
              <a:ext uri="{FF2B5EF4-FFF2-40B4-BE49-F238E27FC236}">
                <a16:creationId xmlns:a16="http://schemas.microsoft.com/office/drawing/2014/main" id="{0C396CA5-9583-4CDD-BB14-3A83F87385B6}"/>
              </a:ext>
            </a:extLst>
          </p:cNvPr>
          <p:cNvSpPr/>
          <p:nvPr/>
        </p:nvSpPr>
        <p:spPr>
          <a:xfrm>
            <a:off x="7624308" y="5733140"/>
            <a:ext cx="517694" cy="3693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39" name="文字方塊 37">
                <a:extLst>
                  <a:ext uri="{FF2B5EF4-FFF2-40B4-BE49-F238E27FC236}">
                    <a16:creationId xmlns:a16="http://schemas.microsoft.com/office/drawing/2014/main" id="{B434E1CC-D8FC-4833-9CC0-1837B33FC712}"/>
                  </a:ext>
                </a:extLst>
              </p:cNvPr>
              <p:cNvSpPr txBox="1"/>
              <p:nvPr/>
            </p:nvSpPr>
            <p:spPr>
              <a:xfrm>
                <a:off x="8190308" y="5704624"/>
                <a:ext cx="24570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39" name="文字方塊 37">
                <a:extLst>
                  <a:ext uri="{FF2B5EF4-FFF2-40B4-BE49-F238E27FC236}">
                    <a16:creationId xmlns:a16="http://schemas.microsoft.com/office/drawing/2014/main" id="{B434E1CC-D8FC-4833-9CC0-1837B33FC712}"/>
                  </a:ext>
                </a:extLst>
              </p:cNvPr>
              <p:cNvSpPr txBox="1">
                <a:spLocks noRot="1" noChangeAspect="1" noMove="1" noResize="1" noEditPoints="1" noAdjustHandles="1" noChangeArrowheads="1" noChangeShapeType="1" noTextEdit="1"/>
              </p:cNvSpPr>
              <p:nvPr/>
            </p:nvSpPr>
            <p:spPr>
              <a:xfrm>
                <a:off x="8190308" y="5704624"/>
                <a:ext cx="245708" cy="369332"/>
              </a:xfrm>
              <a:prstGeom prst="rect">
                <a:avLst/>
              </a:prstGeom>
              <a:blipFill>
                <a:blip r:embed="rId17"/>
                <a:stretch>
                  <a:fillRect l="-30000" r="-3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字方塊 38">
                <a:extLst>
                  <a:ext uri="{FF2B5EF4-FFF2-40B4-BE49-F238E27FC236}">
                    <a16:creationId xmlns:a16="http://schemas.microsoft.com/office/drawing/2014/main" id="{E3CC0A09-3E0F-4BCC-8BAD-6324C0C7C085}"/>
                  </a:ext>
                </a:extLst>
              </p:cNvPr>
              <p:cNvSpPr txBox="1"/>
              <p:nvPr/>
            </p:nvSpPr>
            <p:spPr>
              <a:xfrm>
                <a:off x="4055446" y="4667952"/>
                <a:ext cx="2185214" cy="48122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𝑎𝑟𝑔</m:t>
                      </m:r>
                      <m:func>
                        <m:func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limLow>
                            <m:limLow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limLowPr>
                            <m:e>
                              <m:r>
                                <m:rPr>
                                  <m:sty m:val="p"/>
                                </m:rPr>
                                <a:rPr kumimoji="0" lang="en-US" altLang="zh-TW" sz="2400" b="0" i="0" u="none" strike="noStrike" kern="1200" cap="none" spc="0" normalizeH="0" baseline="0" noProof="0" smtClean="0">
                                  <a:ln>
                                    <a:noFill/>
                                  </a:ln>
                                  <a:solidFill>
                                    <a:prstClr val="black"/>
                                  </a:solidFill>
                                  <a:effectLst/>
                                  <a:uLnTx/>
                                  <a:uFillTx/>
                                  <a:latin typeface="Cambria Math" panose="02040503050406030204" pitchFamily="18" charset="0"/>
                                  <a:cs typeface="+mn-cs"/>
                                </a:rPr>
                                <m:t>max</m:t>
                              </m:r>
                            </m:e>
                            <m:lim>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lim>
                          </m:limLow>
                        </m:fName>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e>
                      </m:func>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40" name="文字方塊 38">
                <a:extLst>
                  <a:ext uri="{FF2B5EF4-FFF2-40B4-BE49-F238E27FC236}">
                    <a16:creationId xmlns:a16="http://schemas.microsoft.com/office/drawing/2014/main" id="{E3CC0A09-3E0F-4BCC-8BAD-6324C0C7C085}"/>
                  </a:ext>
                </a:extLst>
              </p:cNvPr>
              <p:cNvSpPr txBox="1">
                <a:spLocks noRot="1" noChangeAspect="1" noMove="1" noResize="1" noEditPoints="1" noAdjustHandles="1" noChangeArrowheads="1" noChangeShapeType="1" noTextEdit="1"/>
              </p:cNvSpPr>
              <p:nvPr/>
            </p:nvSpPr>
            <p:spPr>
              <a:xfrm>
                <a:off x="4055446" y="4667952"/>
                <a:ext cx="2185214" cy="481222"/>
              </a:xfrm>
              <a:prstGeom prst="rect">
                <a:avLst/>
              </a:prstGeom>
              <a:blipFill>
                <a:blip r:embed="rId18"/>
                <a:stretch>
                  <a:fillRect l="-1393" r="-557" b="-10127"/>
                </a:stretch>
              </a:blipFill>
            </p:spPr>
            <p:txBody>
              <a:bodyPr/>
              <a:lstStyle/>
              <a:p>
                <a:r>
                  <a:rPr lang="zh-CN" altLang="en-US">
                    <a:noFill/>
                  </a:rPr>
                  <a:t> </a:t>
                </a:r>
              </a:p>
            </p:txBody>
          </p:sp>
        </mc:Fallback>
      </mc:AlternateContent>
      <p:sp>
        <p:nvSpPr>
          <p:cNvPr id="41" name="箭號: 向右 39">
            <a:extLst>
              <a:ext uri="{FF2B5EF4-FFF2-40B4-BE49-F238E27FC236}">
                <a16:creationId xmlns:a16="http://schemas.microsoft.com/office/drawing/2014/main" id="{7E980716-9FB1-44B5-A86B-4BFFAC0F301D}"/>
              </a:ext>
            </a:extLst>
          </p:cNvPr>
          <p:cNvSpPr/>
          <p:nvPr/>
        </p:nvSpPr>
        <p:spPr>
          <a:xfrm>
            <a:off x="3399254" y="4707588"/>
            <a:ext cx="542212" cy="36933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42" name="文字方塊 40">
                <a:extLst>
                  <a:ext uri="{FF2B5EF4-FFF2-40B4-BE49-F238E27FC236}">
                    <a16:creationId xmlns:a16="http://schemas.microsoft.com/office/drawing/2014/main" id="{9E5F16CA-159A-46B9-9E12-B7EC7CAB75FA}"/>
                  </a:ext>
                </a:extLst>
              </p:cNvPr>
              <p:cNvSpPr txBox="1"/>
              <p:nvPr/>
            </p:nvSpPr>
            <p:spPr>
              <a:xfrm>
                <a:off x="6597766" y="3417286"/>
                <a:ext cx="27642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𝐺</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42" name="文字方塊 40">
                <a:extLst>
                  <a:ext uri="{FF2B5EF4-FFF2-40B4-BE49-F238E27FC236}">
                    <a16:creationId xmlns:a16="http://schemas.microsoft.com/office/drawing/2014/main" id="{9E5F16CA-159A-46B9-9E12-B7EC7CAB75FA}"/>
                  </a:ext>
                </a:extLst>
              </p:cNvPr>
              <p:cNvSpPr txBox="1">
                <a:spLocks noRot="1" noChangeAspect="1" noMove="1" noResize="1" noEditPoints="1" noAdjustHandles="1" noChangeArrowheads="1" noChangeShapeType="1" noTextEdit="1"/>
              </p:cNvSpPr>
              <p:nvPr/>
            </p:nvSpPr>
            <p:spPr>
              <a:xfrm>
                <a:off x="6597766" y="3417286"/>
                <a:ext cx="276421" cy="369332"/>
              </a:xfrm>
              <a:prstGeom prst="rect">
                <a:avLst/>
              </a:prstGeom>
              <a:blipFill>
                <a:blip r:embed="rId19"/>
                <a:stretch>
                  <a:fillRect l="-23913" r="-2173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字方塊 41">
                <a:extLst>
                  <a:ext uri="{FF2B5EF4-FFF2-40B4-BE49-F238E27FC236}">
                    <a16:creationId xmlns:a16="http://schemas.microsoft.com/office/drawing/2014/main" id="{7304BB58-9DC5-4538-98F5-48DC75962BFD}"/>
                  </a:ext>
                </a:extLst>
              </p:cNvPr>
              <p:cNvSpPr txBox="1"/>
              <p:nvPr/>
            </p:nvSpPr>
            <p:spPr>
              <a:xfrm>
                <a:off x="7513044" y="3415274"/>
                <a:ext cx="125919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𝐺</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43" name="文字方塊 41">
                <a:extLst>
                  <a:ext uri="{FF2B5EF4-FFF2-40B4-BE49-F238E27FC236}">
                    <a16:creationId xmlns:a16="http://schemas.microsoft.com/office/drawing/2014/main" id="{7304BB58-9DC5-4538-98F5-48DC75962BFD}"/>
                  </a:ext>
                </a:extLst>
              </p:cNvPr>
              <p:cNvSpPr txBox="1">
                <a:spLocks noRot="1" noChangeAspect="1" noMove="1" noResize="1" noEditPoints="1" noAdjustHandles="1" noChangeArrowheads="1" noChangeShapeType="1" noTextEdit="1"/>
              </p:cNvSpPr>
              <p:nvPr/>
            </p:nvSpPr>
            <p:spPr>
              <a:xfrm>
                <a:off x="7513044" y="3415274"/>
                <a:ext cx="1259191" cy="369332"/>
              </a:xfrm>
              <a:prstGeom prst="rect">
                <a:avLst/>
              </a:prstGeom>
              <a:blipFill>
                <a:blip r:embed="rId20"/>
                <a:stretch>
                  <a:fillRect l="-2415"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字方塊 42">
                <a:extLst>
                  <a:ext uri="{FF2B5EF4-FFF2-40B4-BE49-F238E27FC236}">
                    <a16:creationId xmlns:a16="http://schemas.microsoft.com/office/drawing/2014/main" id="{1B60ADC5-0738-42BA-8F98-D4F3127673FD}"/>
                  </a:ext>
                </a:extLst>
              </p:cNvPr>
              <p:cNvSpPr txBox="1"/>
              <p:nvPr/>
            </p:nvSpPr>
            <p:spPr>
              <a:xfrm>
                <a:off x="7341701" y="4808763"/>
                <a:ext cx="151996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𝐺</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44" name="文字方塊 42">
                <a:extLst>
                  <a:ext uri="{FF2B5EF4-FFF2-40B4-BE49-F238E27FC236}">
                    <a16:creationId xmlns:a16="http://schemas.microsoft.com/office/drawing/2014/main" id="{1B60ADC5-0738-42BA-8F98-D4F3127673FD}"/>
                  </a:ext>
                </a:extLst>
              </p:cNvPr>
              <p:cNvSpPr txBox="1">
                <a:spLocks noRot="1" noChangeAspect="1" noMove="1" noResize="1" noEditPoints="1" noAdjustHandles="1" noChangeArrowheads="1" noChangeShapeType="1" noTextEdit="1"/>
              </p:cNvSpPr>
              <p:nvPr/>
            </p:nvSpPr>
            <p:spPr>
              <a:xfrm>
                <a:off x="7341701" y="4808763"/>
                <a:ext cx="1519968" cy="369332"/>
              </a:xfrm>
              <a:prstGeom prst="rect">
                <a:avLst/>
              </a:prstGeom>
              <a:blipFill>
                <a:blip r:embed="rId21"/>
                <a:stretch>
                  <a:fillRect l="-2000" b="-6667"/>
                </a:stretch>
              </a:blipFill>
            </p:spPr>
            <p:txBody>
              <a:bodyPr/>
              <a:lstStyle/>
              <a:p>
                <a:r>
                  <a:rPr lang="zh-CN" altLang="en-US">
                    <a:noFill/>
                  </a:rPr>
                  <a:t> </a:t>
                </a:r>
              </a:p>
            </p:txBody>
          </p:sp>
        </mc:Fallback>
      </mc:AlternateContent>
      <p:cxnSp>
        <p:nvCxnSpPr>
          <p:cNvPr id="45" name="直線接點 45">
            <a:extLst>
              <a:ext uri="{FF2B5EF4-FFF2-40B4-BE49-F238E27FC236}">
                <a16:creationId xmlns:a16="http://schemas.microsoft.com/office/drawing/2014/main" id="{CF8F36B6-1B4E-4B3C-AF65-3AE47BF4C307}"/>
              </a:ext>
            </a:extLst>
          </p:cNvPr>
          <p:cNvCxnSpPr/>
          <p:nvPr/>
        </p:nvCxnSpPr>
        <p:spPr>
          <a:xfrm>
            <a:off x="-190333" y="4245785"/>
            <a:ext cx="966376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48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3" grpId="0"/>
      <p:bldP spid="24" grpId="0" animBg="1"/>
      <p:bldP spid="25" grpId="0"/>
      <p:bldP spid="26" grpId="0" animBg="1"/>
      <p:bldP spid="27" grpId="0" animBg="1"/>
      <p:bldP spid="28" grpId="0"/>
      <p:bldP spid="29" grpId="0"/>
      <p:bldP spid="30" grpId="0" animBg="1"/>
      <p:bldP spid="31" grpId="0" animBg="1"/>
      <p:bldP spid="32" grpId="0"/>
      <p:bldP spid="33" grpId="0" animBg="1"/>
      <p:bldP spid="34" grpId="0" animBg="1"/>
      <p:bldP spid="35" grpId="0" animBg="1"/>
      <p:bldP spid="36" grpId="0" animBg="1"/>
      <p:bldP spid="37" grpId="0" animBg="1"/>
      <p:bldP spid="38" grpId="0" animBg="1"/>
      <p:bldP spid="39" grpId="0"/>
      <p:bldP spid="40" grpId="0"/>
      <p:bldP spid="41" grpId="0" animBg="1"/>
      <p:bldP spid="42" grpId="0"/>
      <p:bldP spid="43" grpId="0"/>
      <p:bldP spid="4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深度学习的可解释性</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pic>
        <p:nvPicPr>
          <p:cNvPr id="8" name="圖片 3">
            <a:extLst>
              <a:ext uri="{FF2B5EF4-FFF2-40B4-BE49-F238E27FC236}">
                <a16:creationId xmlns:a16="http://schemas.microsoft.com/office/drawing/2014/main" id="{563398C9-FE79-4029-BD03-58372B3BC7FC}"/>
              </a:ext>
            </a:extLst>
          </p:cNvPr>
          <p:cNvPicPr>
            <a:picLocks noChangeAspect="1"/>
          </p:cNvPicPr>
          <p:nvPr/>
        </p:nvPicPr>
        <p:blipFill>
          <a:blip r:embed="rId4"/>
          <a:stretch>
            <a:fillRect/>
          </a:stretch>
        </p:blipFill>
        <p:spPr>
          <a:xfrm>
            <a:off x="3738283" y="735363"/>
            <a:ext cx="5392762" cy="5837606"/>
          </a:xfrm>
          <a:prstGeom prst="rect">
            <a:avLst/>
          </a:prstGeom>
        </p:spPr>
      </p:pic>
      <p:sp>
        <p:nvSpPr>
          <p:cNvPr id="9" name="矩形 8">
            <a:extLst>
              <a:ext uri="{FF2B5EF4-FFF2-40B4-BE49-F238E27FC236}">
                <a16:creationId xmlns:a16="http://schemas.microsoft.com/office/drawing/2014/main" id="{39D55E8E-6F91-4576-9FA7-F4FD23BE3380}"/>
              </a:ext>
            </a:extLst>
          </p:cNvPr>
          <p:cNvSpPr/>
          <p:nvPr/>
        </p:nvSpPr>
        <p:spPr>
          <a:xfrm>
            <a:off x="966572" y="5713750"/>
            <a:ext cx="224055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黑体"/>
                <a:cs typeface="+mn-cs"/>
                <a:hlinkClick r:id="rId5"/>
              </a:rPr>
              <a:t>https://arxiv.org/abs/1612.00005</a:t>
            </a:r>
            <a:endParaRPr kumimoji="0" lang="zh-TW" altLang="en-US" sz="1800" b="0" i="0" u="none" strike="noStrike" kern="1200" cap="none" spc="0" normalizeH="0" baseline="0" noProof="0" dirty="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1138163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3435445"/>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2" name="文本框 1">
            <a:extLst>
              <a:ext uri="{FF2B5EF4-FFF2-40B4-BE49-F238E27FC236}">
                <a16:creationId xmlns:a16="http://schemas.microsoft.com/office/drawing/2014/main" id="{43FB38F6-8436-493D-B2EB-A721D4A2A699}"/>
              </a:ext>
            </a:extLst>
          </p:cNvPr>
          <p:cNvSpPr txBox="1"/>
          <p:nvPr/>
        </p:nvSpPr>
        <p:spPr>
          <a:xfrm>
            <a:off x="1604198" y="2049959"/>
            <a:ext cx="5935599"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Calibri"/>
                <a:ea typeface="黑体"/>
                <a:cs typeface="+mn-cs"/>
              </a:rPr>
              <a:t>Endless to explore …</a:t>
            </a:r>
            <a:endParaRPr kumimoji="0" lang="zh-CN" altLang="en-US" sz="5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 name="文本框 2">
            <a:extLst>
              <a:ext uri="{FF2B5EF4-FFF2-40B4-BE49-F238E27FC236}">
                <a16:creationId xmlns:a16="http://schemas.microsoft.com/office/drawing/2014/main" id="{CC84B805-CE71-462E-B65D-143B9763B055}"/>
              </a:ext>
            </a:extLst>
          </p:cNvPr>
          <p:cNvSpPr txBox="1"/>
          <p:nvPr/>
        </p:nvSpPr>
        <p:spPr>
          <a:xfrm>
            <a:off x="3491410" y="3720405"/>
            <a:ext cx="2161169"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black"/>
                </a:solidFill>
                <a:effectLst/>
                <a:uLnTx/>
                <a:uFillTx/>
                <a:latin typeface="Calibri"/>
                <a:ea typeface="黑体"/>
                <a:cs typeface="+mn-cs"/>
              </a:rPr>
              <a:t>Thanks</a:t>
            </a:r>
            <a:endParaRPr kumimoji="0" lang="zh-CN" altLang="en-US" sz="5400" b="0" i="0" u="none" strike="noStrike" kern="1200" cap="none" spc="0" normalizeH="0" baseline="0" noProof="0" dirty="0">
              <a:ln>
                <a:noFill/>
              </a:ln>
              <a:solidFill>
                <a:prstClr val="black"/>
              </a:solidFill>
              <a:effectLst/>
              <a:uLnTx/>
              <a:uFillTx/>
              <a:latin typeface="Calibri"/>
              <a:ea typeface="黑体"/>
              <a:cs typeface="+mn-cs"/>
            </a:endParaRPr>
          </a:p>
        </p:txBody>
      </p:sp>
      <p:pic>
        <p:nvPicPr>
          <p:cNvPr id="10" name="图片 9" descr="图片1">
            <a:extLst>
              <a:ext uri="{FF2B5EF4-FFF2-40B4-BE49-F238E27FC236}">
                <a16:creationId xmlns:a16="http://schemas.microsoft.com/office/drawing/2014/main" id="{D9305602-2879-4357-8898-C647109251C8}"/>
              </a:ext>
            </a:extLst>
          </p:cNvPr>
          <p:cNvPicPr>
            <a:picLocks noChangeAspect="1"/>
          </p:cNvPicPr>
          <p:nvPr/>
        </p:nvPicPr>
        <p:blipFill>
          <a:blip r:embed="rId3"/>
          <a:stretch>
            <a:fillRect/>
          </a:stretch>
        </p:blipFill>
        <p:spPr>
          <a:xfrm>
            <a:off x="3799294" y="60225"/>
            <a:ext cx="1545403" cy="1545403"/>
          </a:xfrm>
          <a:prstGeom prst="rect">
            <a:avLst/>
          </a:prstGeom>
        </p:spPr>
      </p:pic>
    </p:spTree>
    <p:extLst>
      <p:ext uri="{BB962C8B-B14F-4D97-AF65-F5344CB8AC3E}">
        <p14:creationId xmlns:p14="http://schemas.microsoft.com/office/powerpoint/2010/main" val="4111109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Recap: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神经网络</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88" name="矩形 87">
            <a:extLst>
              <a:ext uri="{FF2B5EF4-FFF2-40B4-BE49-F238E27FC236}">
                <a16:creationId xmlns:a16="http://schemas.microsoft.com/office/drawing/2014/main" id="{4E0BC36B-CC6C-4639-ADAB-02E1AE0C1DE9}"/>
              </a:ext>
            </a:extLst>
          </p:cNvPr>
          <p:cNvSpPr/>
          <p:nvPr/>
        </p:nvSpPr>
        <p:spPr>
          <a:xfrm>
            <a:off x="1234935" y="267455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89" name="直線單箭頭接點 58">
            <a:extLst>
              <a:ext uri="{FF2B5EF4-FFF2-40B4-BE49-F238E27FC236}">
                <a16:creationId xmlns:a16="http://schemas.microsoft.com/office/drawing/2014/main" id="{66F25142-A285-453B-9EB9-0D08C6731006}"/>
              </a:ext>
            </a:extLst>
          </p:cNvPr>
          <p:cNvCxnSpPr/>
          <p:nvPr/>
        </p:nvCxnSpPr>
        <p:spPr>
          <a:xfrm>
            <a:off x="6347209" y="3695330"/>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59">
            <a:extLst>
              <a:ext uri="{FF2B5EF4-FFF2-40B4-BE49-F238E27FC236}">
                <a16:creationId xmlns:a16="http://schemas.microsoft.com/office/drawing/2014/main" id="{CA9F7F05-1200-4E98-BF7B-2BB834FF4427}"/>
              </a:ext>
            </a:extLst>
          </p:cNvPr>
          <p:cNvCxnSpPr/>
          <p:nvPr/>
        </p:nvCxnSpPr>
        <p:spPr>
          <a:xfrm>
            <a:off x="6456525" y="4941220"/>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60">
            <a:extLst>
              <a:ext uri="{FF2B5EF4-FFF2-40B4-BE49-F238E27FC236}">
                <a16:creationId xmlns:a16="http://schemas.microsoft.com/office/drawing/2014/main" id="{D3802B10-608D-4A3A-B65D-3CDDDE688D11}"/>
              </a:ext>
            </a:extLst>
          </p:cNvPr>
          <p:cNvCxnSpPr/>
          <p:nvPr/>
        </p:nvCxnSpPr>
        <p:spPr>
          <a:xfrm>
            <a:off x="6323325" y="2916527"/>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B0E43F5E-577F-45FB-BE41-7339C001979B}"/>
              </a:ext>
            </a:extLst>
          </p:cNvPr>
          <p:cNvSpPr/>
          <p:nvPr/>
        </p:nvSpPr>
        <p:spPr>
          <a:xfrm>
            <a:off x="1303323" y="339224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3" name="矩形 92">
            <a:extLst>
              <a:ext uri="{FF2B5EF4-FFF2-40B4-BE49-F238E27FC236}">
                <a16:creationId xmlns:a16="http://schemas.microsoft.com/office/drawing/2014/main" id="{27B74FC6-86AA-4E06-8FD8-DDABECAC3817}"/>
              </a:ext>
            </a:extLst>
          </p:cNvPr>
          <p:cNvSpPr/>
          <p:nvPr/>
        </p:nvSpPr>
        <p:spPr>
          <a:xfrm>
            <a:off x="1309141" y="282191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pSp>
        <p:nvGrpSpPr>
          <p:cNvPr id="94" name="群組 65">
            <a:extLst>
              <a:ext uri="{FF2B5EF4-FFF2-40B4-BE49-F238E27FC236}">
                <a16:creationId xmlns:a16="http://schemas.microsoft.com/office/drawing/2014/main" id="{66FCCDC3-5D50-44A1-97C8-D1CB95C084AA}"/>
              </a:ext>
            </a:extLst>
          </p:cNvPr>
          <p:cNvGrpSpPr/>
          <p:nvPr/>
        </p:nvGrpSpPr>
        <p:grpSpPr>
          <a:xfrm>
            <a:off x="2418038" y="2646910"/>
            <a:ext cx="746342" cy="2675868"/>
            <a:chOff x="2504565" y="2224872"/>
            <a:chExt cx="746342" cy="2675868"/>
          </a:xfrm>
        </p:grpSpPr>
        <p:sp>
          <p:nvSpPr>
            <p:cNvPr id="95" name="矩形 94">
              <a:extLst>
                <a:ext uri="{FF2B5EF4-FFF2-40B4-BE49-F238E27FC236}">
                  <a16:creationId xmlns:a16="http://schemas.microsoft.com/office/drawing/2014/main" id="{A5B5EE86-0EC5-4CAF-A2D7-60A728FEE536}"/>
                </a:ext>
              </a:extLst>
            </p:cNvPr>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6" name="橢圓 68">
              <a:extLst>
                <a:ext uri="{FF2B5EF4-FFF2-40B4-BE49-F238E27FC236}">
                  <a16:creationId xmlns:a16="http://schemas.microsoft.com/office/drawing/2014/main" id="{93EB5FF5-6745-4124-ADED-CAE25357F98D}"/>
                </a:ext>
              </a:extLst>
            </p:cNvPr>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7" name="橢圓 69">
              <a:extLst>
                <a:ext uri="{FF2B5EF4-FFF2-40B4-BE49-F238E27FC236}">
                  <a16:creationId xmlns:a16="http://schemas.microsoft.com/office/drawing/2014/main" id="{C7BF20EC-EE25-4564-B8D0-11337570296F}"/>
                </a:ext>
              </a:extLst>
            </p:cNvPr>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8" name="橢圓 70">
              <a:extLst>
                <a:ext uri="{FF2B5EF4-FFF2-40B4-BE49-F238E27FC236}">
                  <a16:creationId xmlns:a16="http://schemas.microsoft.com/office/drawing/2014/main" id="{11D5E894-86D8-4327-8383-4D5EBE0CA875}"/>
                </a:ext>
              </a:extLst>
            </p:cNvPr>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9" name="文字方塊 71">
              <a:extLst>
                <a:ext uri="{FF2B5EF4-FFF2-40B4-BE49-F238E27FC236}">
                  <a16:creationId xmlns:a16="http://schemas.microsoft.com/office/drawing/2014/main" id="{22D353C1-73BF-4DAA-9A04-6E15772EC8D7}"/>
                </a:ext>
              </a:extLst>
            </p:cNvPr>
            <p:cNvSpPr txBox="1"/>
            <p:nvPr/>
          </p:nvSpPr>
          <p:spPr>
            <a:xfrm rot="5400000">
              <a:off x="2589637" y="3664749"/>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grpSp>
      <p:sp>
        <p:nvSpPr>
          <p:cNvPr id="100" name="矩形 99">
            <a:extLst>
              <a:ext uri="{FF2B5EF4-FFF2-40B4-BE49-F238E27FC236}">
                <a16:creationId xmlns:a16="http://schemas.microsoft.com/office/drawing/2014/main" id="{F0AC4E82-F7B5-4915-BBE9-849EECBBEBEF}"/>
              </a:ext>
            </a:extLst>
          </p:cNvPr>
          <p:cNvSpPr/>
          <p:nvPr/>
        </p:nvSpPr>
        <p:spPr>
          <a:xfrm>
            <a:off x="1312848" y="479000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01" name="文字方塊 74">
            <a:extLst>
              <a:ext uri="{FF2B5EF4-FFF2-40B4-BE49-F238E27FC236}">
                <a16:creationId xmlns:a16="http://schemas.microsoft.com/office/drawing/2014/main" id="{49609C2B-1EC0-4987-9C73-CDB1C6A6AFE9}"/>
              </a:ext>
            </a:extLst>
          </p:cNvPr>
          <p:cNvSpPr txBox="1"/>
          <p:nvPr/>
        </p:nvSpPr>
        <p:spPr>
          <a:xfrm rot="5400000">
            <a:off x="1188780" y="4074943"/>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grpSp>
        <p:nvGrpSpPr>
          <p:cNvPr id="102" name="群組 82">
            <a:extLst>
              <a:ext uri="{FF2B5EF4-FFF2-40B4-BE49-F238E27FC236}">
                <a16:creationId xmlns:a16="http://schemas.microsoft.com/office/drawing/2014/main" id="{9F6B0614-7908-4759-9675-72DF1314DE58}"/>
              </a:ext>
            </a:extLst>
          </p:cNvPr>
          <p:cNvGrpSpPr/>
          <p:nvPr/>
        </p:nvGrpSpPr>
        <p:grpSpPr>
          <a:xfrm>
            <a:off x="5960402" y="2638804"/>
            <a:ext cx="746342" cy="2683974"/>
            <a:chOff x="6046929" y="2216766"/>
            <a:chExt cx="746342" cy="2683974"/>
          </a:xfrm>
        </p:grpSpPr>
        <p:sp>
          <p:nvSpPr>
            <p:cNvPr id="103" name="矩形 102">
              <a:extLst>
                <a:ext uri="{FF2B5EF4-FFF2-40B4-BE49-F238E27FC236}">
                  <a16:creationId xmlns:a16="http://schemas.microsoft.com/office/drawing/2014/main" id="{C42C8AEF-8311-4CD0-B1EC-E3864C83FDD1}"/>
                </a:ext>
              </a:extLst>
            </p:cNvPr>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04" name="橢圓 85">
              <a:extLst>
                <a:ext uri="{FF2B5EF4-FFF2-40B4-BE49-F238E27FC236}">
                  <a16:creationId xmlns:a16="http://schemas.microsoft.com/office/drawing/2014/main" id="{7AE1B178-0448-4084-AE18-B72ECFC8CC56}"/>
                </a:ext>
              </a:extLst>
            </p:cNvPr>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05" name="橢圓 86">
              <a:extLst>
                <a:ext uri="{FF2B5EF4-FFF2-40B4-BE49-F238E27FC236}">
                  <a16:creationId xmlns:a16="http://schemas.microsoft.com/office/drawing/2014/main" id="{243B1014-A45B-465B-8B97-0EB1D6BEAC2D}"/>
                </a:ext>
              </a:extLst>
            </p:cNvPr>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06" name="橢圓 87">
              <a:extLst>
                <a:ext uri="{FF2B5EF4-FFF2-40B4-BE49-F238E27FC236}">
                  <a16:creationId xmlns:a16="http://schemas.microsoft.com/office/drawing/2014/main" id="{4B27D3AA-9171-48F1-86C6-FA6BD06ADE10}"/>
                </a:ext>
              </a:extLst>
            </p:cNvPr>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07" name="文字方塊 88">
              <a:extLst>
                <a:ext uri="{FF2B5EF4-FFF2-40B4-BE49-F238E27FC236}">
                  <a16:creationId xmlns:a16="http://schemas.microsoft.com/office/drawing/2014/main" id="{D1EF8EB0-17A3-4B9E-907D-B5A24EF7F7BE}"/>
                </a:ext>
              </a:extLst>
            </p:cNvPr>
            <p:cNvSpPr txBox="1"/>
            <p:nvPr/>
          </p:nvSpPr>
          <p:spPr>
            <a:xfrm rot="5400000">
              <a:off x="6129396" y="3642478"/>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grpSp>
      <p:sp>
        <p:nvSpPr>
          <p:cNvPr id="108" name="文字方塊 89">
            <a:extLst>
              <a:ext uri="{FF2B5EF4-FFF2-40B4-BE49-F238E27FC236}">
                <a16:creationId xmlns:a16="http://schemas.microsoft.com/office/drawing/2014/main" id="{DB0A1DB8-E4E0-4CFF-BAC5-98D923BBA0D7}"/>
              </a:ext>
            </a:extLst>
          </p:cNvPr>
          <p:cNvSpPr txBox="1"/>
          <p:nvPr/>
        </p:nvSpPr>
        <p:spPr>
          <a:xfrm>
            <a:off x="3106468" y="2613900"/>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09" name="文字方塊 90">
            <a:extLst>
              <a:ext uri="{FF2B5EF4-FFF2-40B4-BE49-F238E27FC236}">
                <a16:creationId xmlns:a16="http://schemas.microsoft.com/office/drawing/2014/main" id="{E12DD617-09C6-433A-8FEE-99BD88AFD609}"/>
              </a:ext>
            </a:extLst>
          </p:cNvPr>
          <p:cNvSpPr txBox="1"/>
          <p:nvPr/>
        </p:nvSpPr>
        <p:spPr>
          <a:xfrm>
            <a:off x="3113417" y="3374887"/>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10" name="文字方塊 91">
            <a:extLst>
              <a:ext uri="{FF2B5EF4-FFF2-40B4-BE49-F238E27FC236}">
                <a16:creationId xmlns:a16="http://schemas.microsoft.com/office/drawing/2014/main" id="{8DE3CE8B-F93B-40BB-8759-41D0BF5F271E}"/>
              </a:ext>
            </a:extLst>
          </p:cNvPr>
          <p:cNvSpPr txBox="1"/>
          <p:nvPr/>
        </p:nvSpPr>
        <p:spPr>
          <a:xfrm>
            <a:off x="3142433" y="4590222"/>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grpSp>
        <p:nvGrpSpPr>
          <p:cNvPr id="111" name="群組 126">
            <a:extLst>
              <a:ext uri="{FF2B5EF4-FFF2-40B4-BE49-F238E27FC236}">
                <a16:creationId xmlns:a16="http://schemas.microsoft.com/office/drawing/2014/main" id="{0E73F4F5-6BDC-4017-9666-B21FF5144783}"/>
              </a:ext>
            </a:extLst>
          </p:cNvPr>
          <p:cNvGrpSpPr/>
          <p:nvPr/>
        </p:nvGrpSpPr>
        <p:grpSpPr>
          <a:xfrm>
            <a:off x="3819494" y="2630101"/>
            <a:ext cx="1409951" cy="2675868"/>
            <a:chOff x="3237982" y="2761595"/>
            <a:chExt cx="1409951" cy="2675868"/>
          </a:xfrm>
        </p:grpSpPr>
        <p:grpSp>
          <p:nvGrpSpPr>
            <p:cNvPr id="112" name="群組 75">
              <a:extLst>
                <a:ext uri="{FF2B5EF4-FFF2-40B4-BE49-F238E27FC236}">
                  <a16:creationId xmlns:a16="http://schemas.microsoft.com/office/drawing/2014/main" id="{9E5DF7E8-B2D2-4F94-B7E4-EF5E97C89DB6}"/>
                </a:ext>
              </a:extLst>
            </p:cNvPr>
            <p:cNvGrpSpPr/>
            <p:nvPr/>
          </p:nvGrpSpPr>
          <p:grpSpPr>
            <a:xfrm>
              <a:off x="3901591" y="2761595"/>
              <a:ext cx="746342" cy="2675868"/>
              <a:chOff x="3830151" y="2208525"/>
              <a:chExt cx="746342" cy="2675868"/>
            </a:xfrm>
          </p:grpSpPr>
          <p:sp>
            <p:nvSpPr>
              <p:cNvPr id="123" name="矩形 122">
                <a:extLst>
                  <a:ext uri="{FF2B5EF4-FFF2-40B4-BE49-F238E27FC236}">
                    <a16:creationId xmlns:a16="http://schemas.microsoft.com/office/drawing/2014/main" id="{979B682D-6166-4893-9940-3A85244F2031}"/>
                  </a:ext>
                </a:extLst>
              </p:cNvPr>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24" name="橢圓 78">
                <a:extLst>
                  <a:ext uri="{FF2B5EF4-FFF2-40B4-BE49-F238E27FC236}">
                    <a16:creationId xmlns:a16="http://schemas.microsoft.com/office/drawing/2014/main" id="{B26C9607-AF78-4734-A5E6-C002C5CCB0FB}"/>
                  </a:ext>
                </a:extLst>
              </p:cNvPr>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25" name="橢圓 79">
                <a:extLst>
                  <a:ext uri="{FF2B5EF4-FFF2-40B4-BE49-F238E27FC236}">
                    <a16:creationId xmlns:a16="http://schemas.microsoft.com/office/drawing/2014/main" id="{0862FC2B-7AA2-4874-984B-ED334F69A8C7}"/>
                  </a:ext>
                </a:extLst>
              </p:cNvPr>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26" name="橢圓 80">
                <a:extLst>
                  <a:ext uri="{FF2B5EF4-FFF2-40B4-BE49-F238E27FC236}">
                    <a16:creationId xmlns:a16="http://schemas.microsoft.com/office/drawing/2014/main" id="{7AFF45C5-04B0-48C4-B50B-E14844839D11}"/>
                  </a:ext>
                </a:extLst>
              </p:cNvPr>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27" name="文字方塊 81">
                <a:extLst>
                  <a:ext uri="{FF2B5EF4-FFF2-40B4-BE49-F238E27FC236}">
                    <a16:creationId xmlns:a16="http://schemas.microsoft.com/office/drawing/2014/main" id="{6B3BE3B1-E7F8-41C6-B0BD-C91A45FB7751}"/>
                  </a:ext>
                </a:extLst>
              </p:cNvPr>
              <p:cNvSpPr txBox="1"/>
              <p:nvPr/>
            </p:nvSpPr>
            <p:spPr>
              <a:xfrm rot="5400000">
                <a:off x="3905199" y="3664749"/>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113" name="群組 92">
              <a:extLst>
                <a:ext uri="{FF2B5EF4-FFF2-40B4-BE49-F238E27FC236}">
                  <a16:creationId xmlns:a16="http://schemas.microsoft.com/office/drawing/2014/main" id="{B545DBF9-F781-4FE1-B5D8-A491EDFA8CCE}"/>
                </a:ext>
              </a:extLst>
            </p:cNvPr>
            <p:cNvGrpSpPr/>
            <p:nvPr/>
          </p:nvGrpSpPr>
          <p:grpSpPr>
            <a:xfrm>
              <a:off x="3237982" y="3061275"/>
              <a:ext cx="753037" cy="2028469"/>
              <a:chOff x="3166542" y="2508205"/>
              <a:chExt cx="753037" cy="2028469"/>
            </a:xfrm>
          </p:grpSpPr>
          <p:cxnSp>
            <p:nvCxnSpPr>
              <p:cNvPr id="114" name="直線單箭頭接點 93">
                <a:extLst>
                  <a:ext uri="{FF2B5EF4-FFF2-40B4-BE49-F238E27FC236}">
                    <a16:creationId xmlns:a16="http://schemas.microsoft.com/office/drawing/2014/main" id="{A847C161-1284-4AC6-A5B1-E4673A9B82E4}"/>
                  </a:ext>
                </a:extLst>
              </p:cNvPr>
              <p:cNvCxnSpPr>
                <a:stCxn id="96" idx="6"/>
                <a:endCxn id="124" idx="2"/>
              </p:cNvCxnSpPr>
              <p:nvPr/>
            </p:nvCxnSpPr>
            <p:spPr>
              <a:xfrm>
                <a:off x="3175833" y="25082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94">
                <a:extLst>
                  <a:ext uri="{FF2B5EF4-FFF2-40B4-BE49-F238E27FC236}">
                    <a16:creationId xmlns:a16="http://schemas.microsoft.com/office/drawing/2014/main" id="{D0EAE9A7-7965-4E1D-8492-3690B8F71DE5}"/>
                  </a:ext>
                </a:extLst>
              </p:cNvPr>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95">
                <a:extLst>
                  <a:ext uri="{FF2B5EF4-FFF2-40B4-BE49-F238E27FC236}">
                    <a16:creationId xmlns:a16="http://schemas.microsoft.com/office/drawing/2014/main" id="{9381F7B5-B838-4E46-9A09-9487156FBF65}"/>
                  </a:ext>
                </a:extLst>
              </p:cNvPr>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96">
                <a:extLst>
                  <a:ext uri="{FF2B5EF4-FFF2-40B4-BE49-F238E27FC236}">
                    <a16:creationId xmlns:a16="http://schemas.microsoft.com/office/drawing/2014/main" id="{8FCF074A-2295-464D-BCD0-161299B80937}"/>
                  </a:ext>
                </a:extLst>
              </p:cNvPr>
              <p:cNvCxnSpPr>
                <a:stCxn id="97" idx="6"/>
                <a:endCxn id="124" idx="2"/>
              </p:cNvCxnSpPr>
              <p:nvPr/>
            </p:nvCxnSpPr>
            <p:spPr>
              <a:xfrm flipV="1">
                <a:off x="3178175" y="250820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97">
                <a:extLst>
                  <a:ext uri="{FF2B5EF4-FFF2-40B4-BE49-F238E27FC236}">
                    <a16:creationId xmlns:a16="http://schemas.microsoft.com/office/drawing/2014/main" id="{76445ED4-763C-4E29-A22D-05D580817CCA}"/>
                  </a:ext>
                </a:extLst>
              </p:cNvPr>
              <p:cNvCxnSpPr>
                <a:stCxn id="96" idx="6"/>
                <a:endCxn id="125" idx="2"/>
              </p:cNvCxnSpPr>
              <p:nvPr/>
            </p:nvCxnSpPr>
            <p:spPr>
              <a:xfrm>
                <a:off x="3175833" y="250820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98">
                <a:extLst>
                  <a:ext uri="{FF2B5EF4-FFF2-40B4-BE49-F238E27FC236}">
                    <a16:creationId xmlns:a16="http://schemas.microsoft.com/office/drawing/2014/main" id="{C3D70B33-3FD8-4666-A2B9-B8812444B6D7}"/>
                  </a:ext>
                </a:extLst>
              </p:cNvPr>
              <p:cNvCxnSpPr>
                <a:stCxn id="96" idx="6"/>
                <a:endCxn id="126" idx="2"/>
              </p:cNvCxnSpPr>
              <p:nvPr/>
            </p:nvCxnSpPr>
            <p:spPr>
              <a:xfrm>
                <a:off x="3175833" y="250820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99">
                <a:extLst>
                  <a:ext uri="{FF2B5EF4-FFF2-40B4-BE49-F238E27FC236}">
                    <a16:creationId xmlns:a16="http://schemas.microsoft.com/office/drawing/2014/main" id="{CB3394EC-8937-4E70-9A3B-1378534C4123}"/>
                  </a:ext>
                </a:extLst>
              </p:cNvPr>
              <p:cNvCxnSpPr>
                <a:stCxn id="97" idx="6"/>
                <a:endCxn id="126" idx="2"/>
              </p:cNvCxnSpPr>
              <p:nvPr/>
            </p:nvCxnSpPr>
            <p:spPr>
              <a:xfrm>
                <a:off x="3178175" y="328677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00">
                <a:extLst>
                  <a:ext uri="{FF2B5EF4-FFF2-40B4-BE49-F238E27FC236}">
                    <a16:creationId xmlns:a16="http://schemas.microsoft.com/office/drawing/2014/main" id="{FB5F7D8F-9473-44BE-8159-0E2404039954}"/>
                  </a:ext>
                </a:extLst>
              </p:cNvPr>
              <p:cNvCxnSpPr>
                <a:stCxn id="98" idx="6"/>
                <a:endCxn id="124" idx="2"/>
              </p:cNvCxnSpPr>
              <p:nvPr/>
            </p:nvCxnSpPr>
            <p:spPr>
              <a:xfrm flipV="1">
                <a:off x="3166542" y="250820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01">
                <a:extLst>
                  <a:ext uri="{FF2B5EF4-FFF2-40B4-BE49-F238E27FC236}">
                    <a16:creationId xmlns:a16="http://schemas.microsoft.com/office/drawing/2014/main" id="{30E73D96-71EC-4204-9590-81B6B39474C0}"/>
                  </a:ext>
                </a:extLst>
              </p:cNvPr>
              <p:cNvCxnSpPr>
                <a:stCxn id="98" idx="6"/>
                <a:endCxn id="125" idx="2"/>
              </p:cNvCxnSpPr>
              <p:nvPr/>
            </p:nvCxnSpPr>
            <p:spPr>
              <a:xfrm flipV="1">
                <a:off x="3166542" y="328677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28" name="直線單箭頭接點 102">
            <a:extLst>
              <a:ext uri="{FF2B5EF4-FFF2-40B4-BE49-F238E27FC236}">
                <a16:creationId xmlns:a16="http://schemas.microsoft.com/office/drawing/2014/main" id="{8B957535-E47E-451E-8DA9-39D109490612}"/>
              </a:ext>
            </a:extLst>
          </p:cNvPr>
          <p:cNvCxnSpPr>
            <a:endCxn id="96" idx="2"/>
          </p:cNvCxnSpPr>
          <p:nvPr/>
        </p:nvCxnSpPr>
        <p:spPr>
          <a:xfrm flipV="1">
            <a:off x="1655748" y="2944991"/>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03">
            <a:extLst>
              <a:ext uri="{FF2B5EF4-FFF2-40B4-BE49-F238E27FC236}">
                <a16:creationId xmlns:a16="http://schemas.microsoft.com/office/drawing/2014/main" id="{BC06FAF9-BF55-4E0D-9B0D-372072DEF540}"/>
              </a:ext>
            </a:extLst>
          </p:cNvPr>
          <p:cNvCxnSpPr>
            <a:stCxn id="93" idx="3"/>
            <a:endCxn id="97" idx="2"/>
          </p:cNvCxnSpPr>
          <p:nvPr/>
        </p:nvCxnSpPr>
        <p:spPr>
          <a:xfrm>
            <a:off x="1652041" y="2993365"/>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04">
            <a:extLst>
              <a:ext uri="{FF2B5EF4-FFF2-40B4-BE49-F238E27FC236}">
                <a16:creationId xmlns:a16="http://schemas.microsoft.com/office/drawing/2014/main" id="{CF2FB17C-A683-4667-9410-40AE4071AADD}"/>
              </a:ext>
            </a:extLst>
          </p:cNvPr>
          <p:cNvCxnSpPr>
            <a:stCxn id="93" idx="3"/>
            <a:endCxn id="98" idx="2"/>
          </p:cNvCxnSpPr>
          <p:nvPr/>
        </p:nvCxnSpPr>
        <p:spPr>
          <a:xfrm>
            <a:off x="1652041" y="2993365"/>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05">
            <a:extLst>
              <a:ext uri="{FF2B5EF4-FFF2-40B4-BE49-F238E27FC236}">
                <a16:creationId xmlns:a16="http://schemas.microsoft.com/office/drawing/2014/main" id="{0638D4B5-C50F-4B75-B6F9-187A57CDF3F8}"/>
              </a:ext>
            </a:extLst>
          </p:cNvPr>
          <p:cNvCxnSpPr>
            <a:endCxn id="96" idx="2"/>
          </p:cNvCxnSpPr>
          <p:nvPr/>
        </p:nvCxnSpPr>
        <p:spPr>
          <a:xfrm flipV="1">
            <a:off x="1679561" y="2944991"/>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06">
            <a:extLst>
              <a:ext uri="{FF2B5EF4-FFF2-40B4-BE49-F238E27FC236}">
                <a16:creationId xmlns:a16="http://schemas.microsoft.com/office/drawing/2014/main" id="{A586718A-55CC-49B4-95BD-934A2CD8B1FD}"/>
              </a:ext>
            </a:extLst>
          </p:cNvPr>
          <p:cNvCxnSpPr>
            <a:stCxn id="92" idx="3"/>
            <a:endCxn id="97" idx="2"/>
          </p:cNvCxnSpPr>
          <p:nvPr/>
        </p:nvCxnSpPr>
        <p:spPr>
          <a:xfrm>
            <a:off x="1646223" y="3563694"/>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07">
            <a:extLst>
              <a:ext uri="{FF2B5EF4-FFF2-40B4-BE49-F238E27FC236}">
                <a16:creationId xmlns:a16="http://schemas.microsoft.com/office/drawing/2014/main" id="{BB04F999-C06C-4CD0-93BC-615F725C1A86}"/>
              </a:ext>
            </a:extLst>
          </p:cNvPr>
          <p:cNvCxnSpPr>
            <a:stCxn id="92" idx="3"/>
            <a:endCxn id="98" idx="2"/>
          </p:cNvCxnSpPr>
          <p:nvPr/>
        </p:nvCxnSpPr>
        <p:spPr>
          <a:xfrm>
            <a:off x="1646223" y="3563694"/>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08">
            <a:extLst>
              <a:ext uri="{FF2B5EF4-FFF2-40B4-BE49-F238E27FC236}">
                <a16:creationId xmlns:a16="http://schemas.microsoft.com/office/drawing/2014/main" id="{6BA3F625-7B5C-46A6-8E6A-2B9E9796F29A}"/>
              </a:ext>
            </a:extLst>
          </p:cNvPr>
          <p:cNvCxnSpPr>
            <a:endCxn id="96" idx="2"/>
          </p:cNvCxnSpPr>
          <p:nvPr/>
        </p:nvCxnSpPr>
        <p:spPr>
          <a:xfrm flipV="1">
            <a:off x="1717720" y="2944991"/>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09">
            <a:extLst>
              <a:ext uri="{FF2B5EF4-FFF2-40B4-BE49-F238E27FC236}">
                <a16:creationId xmlns:a16="http://schemas.microsoft.com/office/drawing/2014/main" id="{FAD9FA65-62E9-4D56-9A44-221ECFF87365}"/>
              </a:ext>
            </a:extLst>
          </p:cNvPr>
          <p:cNvCxnSpPr>
            <a:endCxn id="97" idx="2"/>
          </p:cNvCxnSpPr>
          <p:nvPr/>
        </p:nvCxnSpPr>
        <p:spPr>
          <a:xfrm flipV="1">
            <a:off x="1691351" y="3723561"/>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110">
            <a:extLst>
              <a:ext uri="{FF2B5EF4-FFF2-40B4-BE49-F238E27FC236}">
                <a16:creationId xmlns:a16="http://schemas.microsoft.com/office/drawing/2014/main" id="{370BBA88-DE9E-4256-B955-DC375DBE85F1}"/>
              </a:ext>
            </a:extLst>
          </p:cNvPr>
          <p:cNvCxnSpPr>
            <a:endCxn id="98" idx="2"/>
          </p:cNvCxnSpPr>
          <p:nvPr/>
        </p:nvCxnSpPr>
        <p:spPr>
          <a:xfrm>
            <a:off x="1691351" y="4938167"/>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7" name="文字方塊 111">
            <a:extLst>
              <a:ext uri="{FF2B5EF4-FFF2-40B4-BE49-F238E27FC236}">
                <a16:creationId xmlns:a16="http://schemas.microsoft.com/office/drawing/2014/main" id="{F557538F-283E-4A04-82B7-339F337E660F}"/>
              </a:ext>
            </a:extLst>
          </p:cNvPr>
          <p:cNvSpPr txBox="1"/>
          <p:nvPr/>
        </p:nvSpPr>
        <p:spPr>
          <a:xfrm rot="5400000">
            <a:off x="7315887" y="4095488"/>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38" name="文字方塊 112">
            <a:extLst>
              <a:ext uri="{FF2B5EF4-FFF2-40B4-BE49-F238E27FC236}">
                <a16:creationId xmlns:a16="http://schemas.microsoft.com/office/drawing/2014/main" id="{684A2E82-A5AF-4908-A8EC-71DF7A061C93}"/>
              </a:ext>
            </a:extLst>
          </p:cNvPr>
          <p:cNvSpPr txBox="1"/>
          <p:nvPr/>
        </p:nvSpPr>
        <p:spPr>
          <a:xfrm>
            <a:off x="7384980" y="2576667"/>
            <a:ext cx="63106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y</a:t>
            </a:r>
            <a:r>
              <a:rPr kumimoji="0" lang="en-US" altLang="zh-TW" sz="2800" b="0" i="0" u="none" strike="noStrike" kern="1200" cap="none" spc="0" normalizeH="0" baseline="-25000" noProof="0" dirty="0">
                <a:ln>
                  <a:noFill/>
                </a:ln>
                <a:solidFill>
                  <a:prstClr val="black"/>
                </a:solidFill>
                <a:effectLst/>
                <a:uLnTx/>
                <a:uFillTx/>
                <a:latin typeface="Calibri"/>
                <a:ea typeface="黑体"/>
                <a:cs typeface="+mn-cs"/>
              </a:rPr>
              <a:t>1</a:t>
            </a:r>
            <a:endParaRPr kumimoji="0" lang="zh-TW" altLang="en-US" sz="28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39" name="文字方塊 113">
            <a:extLst>
              <a:ext uri="{FF2B5EF4-FFF2-40B4-BE49-F238E27FC236}">
                <a16:creationId xmlns:a16="http://schemas.microsoft.com/office/drawing/2014/main" id="{7DCCEFA1-9661-4991-8056-3D02099A1716}"/>
              </a:ext>
            </a:extLst>
          </p:cNvPr>
          <p:cNvSpPr txBox="1"/>
          <p:nvPr/>
        </p:nvSpPr>
        <p:spPr>
          <a:xfrm>
            <a:off x="7373697" y="3374887"/>
            <a:ext cx="63106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y</a:t>
            </a:r>
            <a:r>
              <a:rPr kumimoji="0" lang="en-US" altLang="zh-TW" sz="2800" b="0" i="0" u="none" strike="noStrike" kern="1200" cap="none" spc="0" normalizeH="0" baseline="-25000" noProof="0" dirty="0">
                <a:ln>
                  <a:noFill/>
                </a:ln>
                <a:solidFill>
                  <a:prstClr val="black"/>
                </a:solidFill>
                <a:effectLst/>
                <a:uLnTx/>
                <a:uFillTx/>
                <a:latin typeface="Calibri"/>
                <a:ea typeface="黑体"/>
                <a:cs typeface="+mn-cs"/>
              </a:rPr>
              <a:t>2</a:t>
            </a:r>
            <a:endParaRPr kumimoji="0" lang="zh-TW" altLang="en-US" sz="28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40" name="文字方塊 114">
            <a:extLst>
              <a:ext uri="{FF2B5EF4-FFF2-40B4-BE49-F238E27FC236}">
                <a16:creationId xmlns:a16="http://schemas.microsoft.com/office/drawing/2014/main" id="{AB0923BC-BF5A-4361-8149-631E69752D60}"/>
              </a:ext>
            </a:extLst>
          </p:cNvPr>
          <p:cNvSpPr txBox="1"/>
          <p:nvPr/>
        </p:nvSpPr>
        <p:spPr>
          <a:xfrm>
            <a:off x="7373697" y="4641119"/>
            <a:ext cx="63106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err="1">
                <a:ln>
                  <a:noFill/>
                </a:ln>
                <a:solidFill>
                  <a:prstClr val="black"/>
                </a:solidFill>
                <a:effectLst/>
                <a:uLnTx/>
                <a:uFillTx/>
                <a:latin typeface="Calibri"/>
                <a:ea typeface="黑体"/>
                <a:cs typeface="+mn-cs"/>
              </a:rPr>
              <a:t>y</a:t>
            </a:r>
            <a:r>
              <a:rPr kumimoji="0" lang="en-US" altLang="zh-TW" sz="2800" b="0" i="0" u="none" strike="noStrike" kern="1200" cap="none" spc="0" normalizeH="0" baseline="-25000" noProof="0" dirty="0" err="1">
                <a:ln>
                  <a:noFill/>
                </a:ln>
                <a:solidFill>
                  <a:prstClr val="black"/>
                </a:solidFill>
                <a:effectLst/>
                <a:uLnTx/>
                <a:uFillTx/>
                <a:latin typeface="Calibri"/>
                <a:ea typeface="黑体"/>
                <a:cs typeface="+mn-cs"/>
              </a:rPr>
              <a:t>M</a:t>
            </a:r>
            <a:endParaRPr kumimoji="0" lang="zh-TW" altLang="en-US" sz="2800" b="0" i="0" u="none" strike="noStrike" kern="1200" cap="none" spc="0" normalizeH="0" baseline="-25000" noProof="0" dirty="0">
              <a:ln>
                <a:noFill/>
              </a:ln>
              <a:solidFill>
                <a:prstClr val="black"/>
              </a:solidFill>
              <a:effectLst/>
              <a:uLnTx/>
              <a:uFillTx/>
              <a:latin typeface="Calibri"/>
              <a:ea typeface="黑体"/>
              <a:cs typeface="+mn-cs"/>
            </a:endParaRPr>
          </a:p>
        </p:txBody>
      </p:sp>
      <p:grpSp>
        <p:nvGrpSpPr>
          <p:cNvPr id="141" name="群組 115">
            <a:extLst>
              <a:ext uri="{FF2B5EF4-FFF2-40B4-BE49-F238E27FC236}">
                <a16:creationId xmlns:a16="http://schemas.microsoft.com/office/drawing/2014/main" id="{010624E0-4F60-4278-93DD-DE9DC7EE4036}"/>
              </a:ext>
            </a:extLst>
          </p:cNvPr>
          <p:cNvGrpSpPr/>
          <p:nvPr/>
        </p:nvGrpSpPr>
        <p:grpSpPr>
          <a:xfrm>
            <a:off x="5270567" y="2937852"/>
            <a:ext cx="753037" cy="2013721"/>
            <a:chOff x="5357094" y="2515814"/>
            <a:chExt cx="753037" cy="2013721"/>
          </a:xfrm>
        </p:grpSpPr>
        <p:cxnSp>
          <p:nvCxnSpPr>
            <p:cNvPr id="142" name="直線單箭頭接點 116">
              <a:extLst>
                <a:ext uri="{FF2B5EF4-FFF2-40B4-BE49-F238E27FC236}">
                  <a16:creationId xmlns:a16="http://schemas.microsoft.com/office/drawing/2014/main" id="{90D64B17-4D61-445A-BAB6-A74C2A2504A1}"/>
                </a:ext>
              </a:extLst>
            </p:cNvPr>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17">
              <a:extLst>
                <a:ext uri="{FF2B5EF4-FFF2-40B4-BE49-F238E27FC236}">
                  <a16:creationId xmlns:a16="http://schemas.microsoft.com/office/drawing/2014/main" id="{E2A7F669-84DF-475E-A32A-3FDB23E6D078}"/>
                </a:ext>
              </a:extLst>
            </p:cNvPr>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18">
              <a:extLst>
                <a:ext uri="{FF2B5EF4-FFF2-40B4-BE49-F238E27FC236}">
                  <a16:creationId xmlns:a16="http://schemas.microsoft.com/office/drawing/2014/main" id="{9B1541D3-0662-4A9D-85D2-DA02238F916E}"/>
                </a:ext>
              </a:extLst>
            </p:cNvPr>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直線單箭頭接點 119">
              <a:extLst>
                <a:ext uri="{FF2B5EF4-FFF2-40B4-BE49-F238E27FC236}">
                  <a16:creationId xmlns:a16="http://schemas.microsoft.com/office/drawing/2014/main" id="{6F435888-A057-43DF-A863-32115C98307A}"/>
                </a:ext>
              </a:extLst>
            </p:cNvPr>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直線單箭頭接點 120">
              <a:extLst>
                <a:ext uri="{FF2B5EF4-FFF2-40B4-BE49-F238E27FC236}">
                  <a16:creationId xmlns:a16="http://schemas.microsoft.com/office/drawing/2014/main" id="{7133DA0D-F04D-4BD3-B89B-DED44A3711C9}"/>
                </a:ext>
              </a:extLst>
            </p:cNvPr>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單箭頭接點 121">
              <a:extLst>
                <a:ext uri="{FF2B5EF4-FFF2-40B4-BE49-F238E27FC236}">
                  <a16:creationId xmlns:a16="http://schemas.microsoft.com/office/drawing/2014/main" id="{8860AE73-E699-48BC-9219-873044096D4E}"/>
                </a:ext>
              </a:extLst>
            </p:cNvPr>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單箭頭接點 122">
              <a:extLst>
                <a:ext uri="{FF2B5EF4-FFF2-40B4-BE49-F238E27FC236}">
                  <a16:creationId xmlns:a16="http://schemas.microsoft.com/office/drawing/2014/main" id="{A5F6B784-8076-4CF1-B882-6E7925272BD7}"/>
                </a:ext>
              </a:extLst>
            </p:cNvPr>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直線單箭頭接點 123">
              <a:extLst>
                <a:ext uri="{FF2B5EF4-FFF2-40B4-BE49-F238E27FC236}">
                  <a16:creationId xmlns:a16="http://schemas.microsoft.com/office/drawing/2014/main" id="{788D10E4-1768-4DEA-B741-AADF00FDD341}"/>
                </a:ext>
              </a:extLst>
            </p:cNvPr>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線單箭頭接點 124">
              <a:extLst>
                <a:ext uri="{FF2B5EF4-FFF2-40B4-BE49-F238E27FC236}">
                  <a16:creationId xmlns:a16="http://schemas.microsoft.com/office/drawing/2014/main" id="{76B40BDC-919A-4622-BD16-D713D1F56A65}"/>
                </a:ext>
              </a:extLst>
            </p:cNvPr>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31" name="Object 12">
            <a:extLst>
              <a:ext uri="{FF2B5EF4-FFF2-40B4-BE49-F238E27FC236}">
                <a16:creationId xmlns:a16="http://schemas.microsoft.com/office/drawing/2014/main" id="{BC673C62-93BF-4DBA-9791-A21171615026}"/>
              </a:ext>
            </a:extLst>
          </p:cNvPr>
          <p:cNvGraphicFramePr>
            <a:graphicFrameLocks noChangeAspect="1"/>
          </p:cNvGraphicFramePr>
          <p:nvPr>
            <p:extLst/>
          </p:nvPr>
        </p:nvGraphicFramePr>
        <p:xfrm>
          <a:off x="4964109" y="4410572"/>
          <a:ext cx="433387" cy="461963"/>
        </p:xfrm>
        <a:graphic>
          <a:graphicData uri="http://schemas.openxmlformats.org/presentationml/2006/ole">
            <mc:AlternateContent xmlns:mc="http://schemas.openxmlformats.org/markup-compatibility/2006">
              <mc:Choice xmlns:v="urn:schemas-microsoft-com:vml" Requires="v">
                <p:oleObj spid="_x0000_s10254" name="方程式" r:id="rId4" imgW="203040" imgH="215640" progId="Equation.3">
                  <p:embed/>
                </p:oleObj>
              </mc:Choice>
              <mc:Fallback>
                <p:oleObj name="方程式" r:id="rId4" imgW="203040" imgH="215640" progId="Equation.3">
                  <p:embed/>
                  <p:pic>
                    <p:nvPicPr>
                      <p:cNvPr id="231" name="Object 12">
                        <a:extLst>
                          <a:ext uri="{FF2B5EF4-FFF2-40B4-BE49-F238E27FC236}">
                            <a16:creationId xmlns:a16="http://schemas.microsoft.com/office/drawing/2014/main" id="{BC673C62-93BF-4DBA-9791-A21171615026}"/>
                          </a:ext>
                        </a:extLst>
                      </p:cNvPr>
                      <p:cNvPicPr>
                        <a:picLocks noChangeAspect="1" noChangeArrowheads="1"/>
                      </p:cNvPicPr>
                      <p:nvPr/>
                    </p:nvPicPr>
                    <p:blipFill>
                      <a:blip r:embed="rId5"/>
                      <a:srcRect/>
                      <a:stretch>
                        <a:fillRect/>
                      </a:stretch>
                    </p:blipFill>
                    <p:spPr bwMode="auto">
                      <a:xfrm>
                        <a:off x="4964109" y="4410572"/>
                        <a:ext cx="433387"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2" name="文字方塊 129">
            <a:extLst>
              <a:ext uri="{FF2B5EF4-FFF2-40B4-BE49-F238E27FC236}">
                <a16:creationId xmlns:a16="http://schemas.microsoft.com/office/drawing/2014/main" id="{D25DCC95-ADB1-4032-A2D3-3B3E19610F72}"/>
              </a:ext>
            </a:extLst>
          </p:cNvPr>
          <p:cNvSpPr txBox="1"/>
          <p:nvPr/>
        </p:nvSpPr>
        <p:spPr>
          <a:xfrm>
            <a:off x="5764279" y="5348859"/>
            <a:ext cx="116585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a:ea typeface="黑体"/>
                <a:cs typeface="+mn-cs"/>
              </a:rPr>
              <a:t>Output Layer</a:t>
            </a:r>
            <a:endParaRPr kumimoji="0" lang="zh-TW" altLang="en-US" sz="2400" b="1" i="0" u="none" strike="noStrike" kern="1200" cap="none" spc="0" normalizeH="0" baseline="0" noProof="0" dirty="0">
              <a:ln>
                <a:noFill/>
              </a:ln>
              <a:solidFill>
                <a:prstClr val="black"/>
              </a:solidFill>
              <a:effectLst/>
              <a:uLnTx/>
              <a:uFillTx/>
              <a:latin typeface="Calibri"/>
              <a:ea typeface="黑体"/>
              <a:cs typeface="+mn-cs"/>
            </a:endParaRPr>
          </a:p>
        </p:txBody>
      </p:sp>
      <p:sp>
        <p:nvSpPr>
          <p:cNvPr id="233" name="文字方塊 130">
            <a:extLst>
              <a:ext uri="{FF2B5EF4-FFF2-40B4-BE49-F238E27FC236}">
                <a16:creationId xmlns:a16="http://schemas.microsoft.com/office/drawing/2014/main" id="{B56F70EF-246D-4C57-93DC-45F46B79AC5E}"/>
              </a:ext>
            </a:extLst>
          </p:cNvPr>
          <p:cNvSpPr txBox="1"/>
          <p:nvPr/>
        </p:nvSpPr>
        <p:spPr>
          <a:xfrm>
            <a:off x="2786173" y="5661211"/>
            <a:ext cx="206664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a:ea typeface="黑体"/>
                <a:cs typeface="+mn-cs"/>
              </a:rPr>
              <a:t>Hidden Layers</a:t>
            </a:r>
            <a:endParaRPr kumimoji="0" lang="zh-TW" altLang="en-US" sz="2400" b="1" i="0" u="none" strike="noStrike" kern="1200" cap="none" spc="0" normalizeH="0" baseline="0" noProof="0" dirty="0">
              <a:ln>
                <a:noFill/>
              </a:ln>
              <a:solidFill>
                <a:prstClr val="black"/>
              </a:solidFill>
              <a:effectLst/>
              <a:uLnTx/>
              <a:uFillTx/>
              <a:latin typeface="Calibri"/>
              <a:ea typeface="黑体"/>
              <a:cs typeface="+mn-cs"/>
            </a:endParaRPr>
          </a:p>
        </p:txBody>
      </p:sp>
      <p:sp>
        <p:nvSpPr>
          <p:cNvPr id="234" name="右大括弧 131">
            <a:extLst>
              <a:ext uri="{FF2B5EF4-FFF2-40B4-BE49-F238E27FC236}">
                <a16:creationId xmlns:a16="http://schemas.microsoft.com/office/drawing/2014/main" id="{E2722D96-41E3-49B0-85CF-706A0B9BF028}"/>
              </a:ext>
            </a:extLst>
          </p:cNvPr>
          <p:cNvSpPr/>
          <p:nvPr/>
        </p:nvSpPr>
        <p:spPr>
          <a:xfrm rot="5400000">
            <a:off x="3747093" y="4013939"/>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235" name="文字方塊 132">
            <a:extLst>
              <a:ext uri="{FF2B5EF4-FFF2-40B4-BE49-F238E27FC236}">
                <a16:creationId xmlns:a16="http://schemas.microsoft.com/office/drawing/2014/main" id="{340CDF1D-BEF8-4A10-AB4F-FA75DED9F887}"/>
              </a:ext>
            </a:extLst>
          </p:cNvPr>
          <p:cNvSpPr txBox="1"/>
          <p:nvPr/>
        </p:nvSpPr>
        <p:spPr>
          <a:xfrm>
            <a:off x="1023007" y="5220333"/>
            <a:ext cx="92876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a:ea typeface="黑体"/>
                <a:cs typeface="+mn-cs"/>
              </a:rPr>
              <a:t>Input Layer</a:t>
            </a:r>
            <a:endParaRPr kumimoji="0" lang="zh-TW" altLang="en-US" sz="2400" b="1" i="0" u="none" strike="noStrike" kern="1200" cap="none" spc="0" normalizeH="0" baseline="0" noProof="0" dirty="0">
              <a:ln>
                <a:noFill/>
              </a:ln>
              <a:solidFill>
                <a:prstClr val="black"/>
              </a:solidFill>
              <a:effectLst/>
              <a:uLnTx/>
              <a:uFillTx/>
              <a:latin typeface="Calibri"/>
              <a:ea typeface="黑体"/>
              <a:cs typeface="+mn-cs"/>
            </a:endParaRPr>
          </a:p>
        </p:txBody>
      </p:sp>
      <p:graphicFrame>
        <p:nvGraphicFramePr>
          <p:cNvPr id="236" name="Object 12">
            <a:extLst>
              <a:ext uri="{FF2B5EF4-FFF2-40B4-BE49-F238E27FC236}">
                <a16:creationId xmlns:a16="http://schemas.microsoft.com/office/drawing/2014/main" id="{439828BA-CBBA-42A0-BEBE-7F88E6A591AF}"/>
              </a:ext>
            </a:extLst>
          </p:cNvPr>
          <p:cNvGraphicFramePr>
            <a:graphicFrameLocks noChangeAspect="1"/>
          </p:cNvGraphicFramePr>
          <p:nvPr>
            <p:extLst/>
          </p:nvPr>
        </p:nvGraphicFramePr>
        <p:xfrm>
          <a:off x="795350" y="3693983"/>
          <a:ext cx="434940" cy="478178"/>
        </p:xfrm>
        <a:graphic>
          <a:graphicData uri="http://schemas.openxmlformats.org/presentationml/2006/ole">
            <mc:AlternateContent xmlns:mc="http://schemas.openxmlformats.org/markup-compatibility/2006">
              <mc:Choice xmlns:v="urn:schemas-microsoft-com:vml" Requires="v">
                <p:oleObj spid="_x0000_s10255" name="方程式" r:id="rId6" imgW="126720" imgH="139680" progId="Equation.3">
                  <p:embed/>
                </p:oleObj>
              </mc:Choice>
              <mc:Fallback>
                <p:oleObj name="方程式" r:id="rId6" imgW="126720" imgH="139680" progId="Equation.3">
                  <p:embed/>
                  <p:pic>
                    <p:nvPicPr>
                      <p:cNvPr id="236" name="Object 12">
                        <a:extLst>
                          <a:ext uri="{FF2B5EF4-FFF2-40B4-BE49-F238E27FC236}">
                            <a16:creationId xmlns:a16="http://schemas.microsoft.com/office/drawing/2014/main" id="{439828BA-CBBA-42A0-BEBE-7F88E6A591AF}"/>
                          </a:ext>
                        </a:extLst>
                      </p:cNvPr>
                      <p:cNvPicPr>
                        <a:picLocks noChangeAspect="1" noChangeArrowheads="1"/>
                      </p:cNvPicPr>
                      <p:nvPr/>
                    </p:nvPicPr>
                    <p:blipFill>
                      <a:blip r:embed="rId7"/>
                      <a:srcRect/>
                      <a:stretch>
                        <a:fillRect/>
                      </a:stretch>
                    </p:blipFill>
                    <p:spPr bwMode="auto">
                      <a:xfrm>
                        <a:off x="795350" y="3693983"/>
                        <a:ext cx="434940" cy="478178"/>
                      </a:xfrm>
                      <a:prstGeom prst="rect">
                        <a:avLst/>
                      </a:prstGeom>
                      <a:noFill/>
                      <a:extLst/>
                    </p:spPr>
                  </p:pic>
                </p:oleObj>
              </mc:Fallback>
            </mc:AlternateContent>
          </a:graphicData>
        </a:graphic>
      </p:graphicFrame>
      <p:graphicFrame>
        <p:nvGraphicFramePr>
          <p:cNvPr id="237" name="Object 12">
            <a:extLst>
              <a:ext uri="{FF2B5EF4-FFF2-40B4-BE49-F238E27FC236}">
                <a16:creationId xmlns:a16="http://schemas.microsoft.com/office/drawing/2014/main" id="{DDCD9D55-A5F1-4D98-84AF-A69E65FFA7EE}"/>
              </a:ext>
            </a:extLst>
          </p:cNvPr>
          <p:cNvGraphicFramePr>
            <a:graphicFrameLocks noChangeAspect="1"/>
          </p:cNvGraphicFramePr>
          <p:nvPr>
            <p:extLst/>
          </p:nvPr>
        </p:nvGraphicFramePr>
        <p:xfrm>
          <a:off x="5020102" y="2475889"/>
          <a:ext cx="325438" cy="461962"/>
        </p:xfrm>
        <a:graphic>
          <a:graphicData uri="http://schemas.openxmlformats.org/presentationml/2006/ole">
            <mc:AlternateContent xmlns:mc="http://schemas.openxmlformats.org/markup-compatibility/2006">
              <mc:Choice xmlns:v="urn:schemas-microsoft-com:vml" Requires="v">
                <p:oleObj spid="_x0000_s10256" name="方程式" r:id="rId8" imgW="152280" imgH="215640" progId="Equation.3">
                  <p:embed/>
                </p:oleObj>
              </mc:Choice>
              <mc:Fallback>
                <p:oleObj name="方程式" r:id="rId8" imgW="152280" imgH="215640" progId="Equation.3">
                  <p:embed/>
                  <p:pic>
                    <p:nvPicPr>
                      <p:cNvPr id="237" name="Object 12">
                        <a:extLst>
                          <a:ext uri="{FF2B5EF4-FFF2-40B4-BE49-F238E27FC236}">
                            <a16:creationId xmlns:a16="http://schemas.microsoft.com/office/drawing/2014/main" id="{DDCD9D55-A5F1-4D98-84AF-A69E65FFA7EE}"/>
                          </a:ext>
                        </a:extLst>
                      </p:cNvPr>
                      <p:cNvPicPr>
                        <a:picLocks noChangeAspect="1" noChangeArrowheads="1"/>
                      </p:cNvPicPr>
                      <p:nvPr/>
                    </p:nvPicPr>
                    <p:blipFill>
                      <a:blip r:embed="rId9"/>
                      <a:srcRect/>
                      <a:stretch>
                        <a:fillRect/>
                      </a:stretch>
                    </p:blipFill>
                    <p:spPr bwMode="auto">
                      <a:xfrm>
                        <a:off x="5020102" y="247588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8" name="Object 12">
            <a:extLst>
              <a:ext uri="{FF2B5EF4-FFF2-40B4-BE49-F238E27FC236}">
                <a16:creationId xmlns:a16="http://schemas.microsoft.com/office/drawing/2014/main" id="{521CDEFC-10A3-421F-AED8-637878FC57F1}"/>
              </a:ext>
            </a:extLst>
          </p:cNvPr>
          <p:cNvGraphicFramePr>
            <a:graphicFrameLocks noChangeAspect="1"/>
          </p:cNvGraphicFramePr>
          <p:nvPr>
            <p:extLst/>
          </p:nvPr>
        </p:nvGraphicFramePr>
        <p:xfrm>
          <a:off x="4999640" y="3228795"/>
          <a:ext cx="352425" cy="461963"/>
        </p:xfrm>
        <a:graphic>
          <a:graphicData uri="http://schemas.openxmlformats.org/presentationml/2006/ole">
            <mc:AlternateContent xmlns:mc="http://schemas.openxmlformats.org/markup-compatibility/2006">
              <mc:Choice xmlns:v="urn:schemas-microsoft-com:vml" Requires="v">
                <p:oleObj spid="_x0000_s10257" name="方程式" r:id="rId10" imgW="164880" imgH="215640" progId="Equation.3">
                  <p:embed/>
                </p:oleObj>
              </mc:Choice>
              <mc:Fallback>
                <p:oleObj name="方程式" r:id="rId10" imgW="164880" imgH="215640" progId="Equation.3">
                  <p:embed/>
                  <p:pic>
                    <p:nvPicPr>
                      <p:cNvPr id="238" name="Object 12">
                        <a:extLst>
                          <a:ext uri="{FF2B5EF4-FFF2-40B4-BE49-F238E27FC236}">
                            <a16:creationId xmlns:a16="http://schemas.microsoft.com/office/drawing/2014/main" id="{521CDEFC-10A3-421F-AED8-637878FC57F1}"/>
                          </a:ext>
                        </a:extLst>
                      </p:cNvPr>
                      <p:cNvPicPr>
                        <a:picLocks noChangeAspect="1" noChangeArrowheads="1"/>
                      </p:cNvPicPr>
                      <p:nvPr/>
                    </p:nvPicPr>
                    <p:blipFill>
                      <a:blip r:embed="rId11"/>
                      <a:srcRect/>
                      <a:stretch>
                        <a:fillRect/>
                      </a:stretch>
                    </p:blipFill>
                    <p:spPr bwMode="auto">
                      <a:xfrm>
                        <a:off x="4999640" y="3228795"/>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9" name="矩形 238">
            <a:extLst>
              <a:ext uri="{FF2B5EF4-FFF2-40B4-BE49-F238E27FC236}">
                <a16:creationId xmlns:a16="http://schemas.microsoft.com/office/drawing/2014/main" id="{1BD13F7F-D8E7-4B4E-91B2-C6FCE6B84963}"/>
              </a:ext>
            </a:extLst>
          </p:cNvPr>
          <p:cNvSpPr/>
          <p:nvPr/>
        </p:nvSpPr>
        <p:spPr>
          <a:xfrm>
            <a:off x="2291950" y="2576666"/>
            <a:ext cx="2693027" cy="27461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40" name="文字方塊 135">
            <a:extLst>
              <a:ext uri="{FF2B5EF4-FFF2-40B4-BE49-F238E27FC236}">
                <a16:creationId xmlns:a16="http://schemas.microsoft.com/office/drawing/2014/main" id="{5FFDE9FA-F100-4D3E-A4FD-2FDC87664532}"/>
              </a:ext>
            </a:extLst>
          </p:cNvPr>
          <p:cNvSpPr txBox="1"/>
          <p:nvPr/>
        </p:nvSpPr>
        <p:spPr>
          <a:xfrm>
            <a:off x="1998892" y="1981307"/>
            <a:ext cx="37536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特征提取器取代特征工程</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41" name="文字方塊 136">
            <a:extLst>
              <a:ext uri="{FF2B5EF4-FFF2-40B4-BE49-F238E27FC236}">
                <a16:creationId xmlns:a16="http://schemas.microsoft.com/office/drawing/2014/main" id="{A5BFF7D2-E650-4EA4-84C7-C8C66744583D}"/>
              </a:ext>
            </a:extLst>
          </p:cNvPr>
          <p:cNvSpPr txBox="1"/>
          <p:nvPr/>
        </p:nvSpPr>
        <p:spPr>
          <a:xfrm>
            <a:off x="6909400" y="5344176"/>
            <a:ext cx="1382954"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多类别分类器</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42" name="矩形 241">
            <a:extLst>
              <a:ext uri="{FF2B5EF4-FFF2-40B4-BE49-F238E27FC236}">
                <a16:creationId xmlns:a16="http://schemas.microsoft.com/office/drawing/2014/main" id="{309D1E2F-1686-4BDF-9288-13E882FF93A3}"/>
              </a:ext>
            </a:extLst>
          </p:cNvPr>
          <p:cNvSpPr/>
          <p:nvPr/>
        </p:nvSpPr>
        <p:spPr>
          <a:xfrm>
            <a:off x="6038847" y="2610469"/>
            <a:ext cx="737236" cy="26839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43" name="文字方塊 138">
            <a:extLst>
              <a:ext uri="{FF2B5EF4-FFF2-40B4-BE49-F238E27FC236}">
                <a16:creationId xmlns:a16="http://schemas.microsoft.com/office/drawing/2014/main" id="{5C84F5EE-8009-487E-A750-1FFE7DDBD4D8}"/>
              </a:ext>
            </a:extLst>
          </p:cNvPr>
          <p:cNvSpPr txBox="1"/>
          <p:nvPr/>
        </p:nvSpPr>
        <p:spPr>
          <a:xfrm rot="5400000">
            <a:off x="5616881" y="3720140"/>
            <a:ext cx="151096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a:ea typeface="黑体"/>
                <a:cs typeface="+mn-cs"/>
              </a:rPr>
              <a:t>Softmax</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 name="文本框 1">
            <a:extLst>
              <a:ext uri="{FF2B5EF4-FFF2-40B4-BE49-F238E27FC236}">
                <a16:creationId xmlns:a16="http://schemas.microsoft.com/office/drawing/2014/main" id="{B9FF26BA-2F0C-4EC7-B0BE-E97C8C499F83}"/>
              </a:ext>
            </a:extLst>
          </p:cNvPr>
          <p:cNvSpPr txBox="1"/>
          <p:nvPr/>
        </p:nvSpPr>
        <p:spPr>
          <a:xfrm>
            <a:off x="276767" y="1030427"/>
            <a:ext cx="469872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Calibri"/>
                <a:ea typeface="黑体"/>
                <a:cs typeface="+mn-cs"/>
              </a:rPr>
              <a:t>输出层作为多类别分类器</a:t>
            </a:r>
          </a:p>
        </p:txBody>
      </p:sp>
    </p:spTree>
    <p:extLst>
      <p:ext uri="{BB962C8B-B14F-4D97-AF65-F5344CB8AC3E}">
        <p14:creationId xmlns:p14="http://schemas.microsoft.com/office/powerpoint/2010/main" val="409163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240" grpId="0"/>
      <p:bldP spid="241" grpId="0" animBg="1"/>
      <p:bldP spid="242" grpId="0" animBg="1"/>
      <p:bldP spid="2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Recap: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神经网络</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cxnSp>
        <p:nvCxnSpPr>
          <p:cNvPr id="86" name="直線單箭頭接點 12">
            <a:extLst>
              <a:ext uri="{FF2B5EF4-FFF2-40B4-BE49-F238E27FC236}">
                <a16:creationId xmlns:a16="http://schemas.microsoft.com/office/drawing/2014/main" id="{DD0ADC7D-5CE4-4684-9D34-FFCC844735D0}"/>
              </a:ext>
            </a:extLst>
          </p:cNvPr>
          <p:cNvCxnSpPr/>
          <p:nvPr/>
        </p:nvCxnSpPr>
        <p:spPr>
          <a:xfrm>
            <a:off x="7593526" y="3524834"/>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14">
            <a:extLst>
              <a:ext uri="{FF2B5EF4-FFF2-40B4-BE49-F238E27FC236}">
                <a16:creationId xmlns:a16="http://schemas.microsoft.com/office/drawing/2014/main" id="{5C0B33A8-87AA-4CC4-8533-946CC5E0C9BB}"/>
              </a:ext>
            </a:extLst>
          </p:cNvPr>
          <p:cNvCxnSpPr/>
          <p:nvPr/>
        </p:nvCxnSpPr>
        <p:spPr>
          <a:xfrm>
            <a:off x="7593526" y="1865238"/>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橢圓 19">
            <a:extLst>
              <a:ext uri="{FF2B5EF4-FFF2-40B4-BE49-F238E27FC236}">
                <a16:creationId xmlns:a16="http://schemas.microsoft.com/office/drawing/2014/main" id="{B1DB2B3D-FC79-4326-9A33-D113CCBD685D}"/>
              </a:ext>
            </a:extLst>
          </p:cNvPr>
          <p:cNvSpPr/>
          <p:nvPr/>
        </p:nvSpPr>
        <p:spPr>
          <a:xfrm>
            <a:off x="2697169" y="165436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89" name="橢圓 20">
            <a:extLst>
              <a:ext uri="{FF2B5EF4-FFF2-40B4-BE49-F238E27FC236}">
                <a16:creationId xmlns:a16="http://schemas.microsoft.com/office/drawing/2014/main" id="{8C59D8BC-9BAE-438E-82A1-D652E4061934}"/>
              </a:ext>
            </a:extLst>
          </p:cNvPr>
          <p:cNvSpPr/>
          <p:nvPr/>
        </p:nvSpPr>
        <p:spPr>
          <a:xfrm>
            <a:off x="2685886" y="320206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0" name="橢圓 26">
            <a:extLst>
              <a:ext uri="{FF2B5EF4-FFF2-40B4-BE49-F238E27FC236}">
                <a16:creationId xmlns:a16="http://schemas.microsoft.com/office/drawing/2014/main" id="{ECBCF5D2-4C74-4972-B6C7-4FFEAD5B7A1B}"/>
              </a:ext>
            </a:extLst>
          </p:cNvPr>
          <p:cNvSpPr/>
          <p:nvPr/>
        </p:nvSpPr>
        <p:spPr>
          <a:xfrm>
            <a:off x="4900591" y="162366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1" name="橢圓 27">
            <a:extLst>
              <a:ext uri="{FF2B5EF4-FFF2-40B4-BE49-F238E27FC236}">
                <a16:creationId xmlns:a16="http://schemas.microsoft.com/office/drawing/2014/main" id="{D558A971-81DD-4116-8FB4-F9B449503ED9}"/>
              </a:ext>
            </a:extLst>
          </p:cNvPr>
          <p:cNvSpPr/>
          <p:nvPr/>
        </p:nvSpPr>
        <p:spPr>
          <a:xfrm>
            <a:off x="4919513" y="31963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2" name="橢圓 30">
            <a:extLst>
              <a:ext uri="{FF2B5EF4-FFF2-40B4-BE49-F238E27FC236}">
                <a16:creationId xmlns:a16="http://schemas.microsoft.com/office/drawing/2014/main" id="{8DDA2DF1-9750-4E81-96F0-BFEDCFB89938}"/>
              </a:ext>
            </a:extLst>
          </p:cNvPr>
          <p:cNvSpPr/>
          <p:nvPr/>
        </p:nvSpPr>
        <p:spPr>
          <a:xfrm>
            <a:off x="7054284" y="159643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3" name="橢圓 31">
            <a:extLst>
              <a:ext uri="{FF2B5EF4-FFF2-40B4-BE49-F238E27FC236}">
                <a16:creationId xmlns:a16="http://schemas.microsoft.com/office/drawing/2014/main" id="{B6CB79CE-46F1-4ADB-A10D-F15CEAA3273F}"/>
              </a:ext>
            </a:extLst>
          </p:cNvPr>
          <p:cNvSpPr/>
          <p:nvPr/>
        </p:nvSpPr>
        <p:spPr>
          <a:xfrm>
            <a:off x="7095974" y="319634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pSp>
        <p:nvGrpSpPr>
          <p:cNvPr id="94" name="群組 83">
            <a:extLst>
              <a:ext uri="{FF2B5EF4-FFF2-40B4-BE49-F238E27FC236}">
                <a16:creationId xmlns:a16="http://schemas.microsoft.com/office/drawing/2014/main" id="{E956DA13-E3B5-47B3-BB6A-9A83FCDF313F}"/>
              </a:ext>
            </a:extLst>
          </p:cNvPr>
          <p:cNvGrpSpPr/>
          <p:nvPr/>
        </p:nvGrpSpPr>
        <p:grpSpPr>
          <a:xfrm>
            <a:off x="1080964" y="1930594"/>
            <a:ext cx="1588876" cy="1638300"/>
            <a:chOff x="1013669" y="3459098"/>
            <a:chExt cx="1588876" cy="1638300"/>
          </a:xfrm>
        </p:grpSpPr>
        <p:cxnSp>
          <p:nvCxnSpPr>
            <p:cNvPr id="95" name="直線單箭頭接點 49">
              <a:extLst>
                <a:ext uri="{FF2B5EF4-FFF2-40B4-BE49-F238E27FC236}">
                  <a16:creationId xmlns:a16="http://schemas.microsoft.com/office/drawing/2014/main" id="{CA628275-6363-458C-8958-91FEC5C3EDEE}"/>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6" name="群組 82">
              <a:extLst>
                <a:ext uri="{FF2B5EF4-FFF2-40B4-BE49-F238E27FC236}">
                  <a16:creationId xmlns:a16="http://schemas.microsoft.com/office/drawing/2014/main" id="{0880C5B6-8BA7-4DA9-B484-B0FEE69B0D56}"/>
                </a:ext>
              </a:extLst>
            </p:cNvPr>
            <p:cNvGrpSpPr/>
            <p:nvPr/>
          </p:nvGrpSpPr>
          <p:grpSpPr>
            <a:xfrm>
              <a:off x="1025705" y="3459098"/>
              <a:ext cx="1576840" cy="1638300"/>
              <a:chOff x="1025705" y="3459098"/>
              <a:chExt cx="1576840" cy="1638300"/>
            </a:xfrm>
          </p:grpSpPr>
          <p:cxnSp>
            <p:nvCxnSpPr>
              <p:cNvPr id="97" name="直線單箭頭接點 47">
                <a:extLst>
                  <a:ext uri="{FF2B5EF4-FFF2-40B4-BE49-F238E27FC236}">
                    <a16:creationId xmlns:a16="http://schemas.microsoft.com/office/drawing/2014/main" id="{567FC539-D34E-40AC-96E9-3BD1CF09A80E}"/>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50">
                <a:extLst>
                  <a:ext uri="{FF2B5EF4-FFF2-40B4-BE49-F238E27FC236}">
                    <a16:creationId xmlns:a16="http://schemas.microsoft.com/office/drawing/2014/main" id="{792B2EEC-1ED2-4040-BACA-91F622E3636B}"/>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79">
                <a:extLst>
                  <a:ext uri="{FF2B5EF4-FFF2-40B4-BE49-F238E27FC236}">
                    <a16:creationId xmlns:a16="http://schemas.microsoft.com/office/drawing/2014/main" id="{BEF1FD4E-2ECF-4BE7-B6E0-2693E0A7AA83}"/>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0" name="群組 84">
            <a:extLst>
              <a:ext uri="{FF2B5EF4-FFF2-40B4-BE49-F238E27FC236}">
                <a16:creationId xmlns:a16="http://schemas.microsoft.com/office/drawing/2014/main" id="{EFA81C9F-9570-45F8-A9E2-2822B06A21B6}"/>
              </a:ext>
            </a:extLst>
          </p:cNvPr>
          <p:cNvGrpSpPr/>
          <p:nvPr/>
        </p:nvGrpSpPr>
        <p:grpSpPr>
          <a:xfrm>
            <a:off x="3299271" y="1915907"/>
            <a:ext cx="1588876" cy="1638300"/>
            <a:chOff x="1013669" y="3459098"/>
            <a:chExt cx="1588876" cy="1638300"/>
          </a:xfrm>
        </p:grpSpPr>
        <p:cxnSp>
          <p:nvCxnSpPr>
            <p:cNvPr id="101" name="直線單箭頭接點 85">
              <a:extLst>
                <a:ext uri="{FF2B5EF4-FFF2-40B4-BE49-F238E27FC236}">
                  <a16:creationId xmlns:a16="http://schemas.microsoft.com/office/drawing/2014/main" id="{FDB721AB-F37D-43E8-8538-2ED9C1440CAC}"/>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86">
              <a:extLst>
                <a:ext uri="{FF2B5EF4-FFF2-40B4-BE49-F238E27FC236}">
                  <a16:creationId xmlns:a16="http://schemas.microsoft.com/office/drawing/2014/main" id="{F1210E49-B3EB-44F9-ABFD-3708352B0885}"/>
                </a:ext>
              </a:extLst>
            </p:cNvPr>
            <p:cNvGrpSpPr/>
            <p:nvPr/>
          </p:nvGrpSpPr>
          <p:grpSpPr>
            <a:xfrm>
              <a:off x="1025705" y="3459098"/>
              <a:ext cx="1576840" cy="1638300"/>
              <a:chOff x="1025705" y="3459098"/>
              <a:chExt cx="1576840" cy="1638300"/>
            </a:xfrm>
          </p:grpSpPr>
          <p:cxnSp>
            <p:nvCxnSpPr>
              <p:cNvPr id="103" name="直線單箭頭接點 87">
                <a:extLst>
                  <a:ext uri="{FF2B5EF4-FFF2-40B4-BE49-F238E27FC236}">
                    <a16:creationId xmlns:a16="http://schemas.microsoft.com/office/drawing/2014/main" id="{9F0B744C-2A93-4F03-9A51-FD79A704A746}"/>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88">
                <a:extLst>
                  <a:ext uri="{FF2B5EF4-FFF2-40B4-BE49-F238E27FC236}">
                    <a16:creationId xmlns:a16="http://schemas.microsoft.com/office/drawing/2014/main" id="{6E6231BF-A0D4-4501-AE6D-90C45D699A3D}"/>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89">
                <a:extLst>
                  <a:ext uri="{FF2B5EF4-FFF2-40B4-BE49-F238E27FC236}">
                    <a16:creationId xmlns:a16="http://schemas.microsoft.com/office/drawing/2014/main" id="{CBE04756-605E-4C4E-8DB8-931378706610}"/>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6" name="群組 90">
            <a:extLst>
              <a:ext uri="{FF2B5EF4-FFF2-40B4-BE49-F238E27FC236}">
                <a16:creationId xmlns:a16="http://schemas.microsoft.com/office/drawing/2014/main" id="{5EC3EF47-FF12-496E-A2E0-39CA622270E2}"/>
              </a:ext>
            </a:extLst>
          </p:cNvPr>
          <p:cNvGrpSpPr/>
          <p:nvPr/>
        </p:nvGrpSpPr>
        <p:grpSpPr>
          <a:xfrm>
            <a:off x="5499209" y="1895989"/>
            <a:ext cx="1588876" cy="1638300"/>
            <a:chOff x="1013669" y="3459098"/>
            <a:chExt cx="1588876" cy="1638300"/>
          </a:xfrm>
        </p:grpSpPr>
        <p:cxnSp>
          <p:nvCxnSpPr>
            <p:cNvPr id="107" name="直線單箭頭接點 91">
              <a:extLst>
                <a:ext uri="{FF2B5EF4-FFF2-40B4-BE49-F238E27FC236}">
                  <a16:creationId xmlns:a16="http://schemas.microsoft.com/office/drawing/2014/main" id="{266C0708-139E-439E-A6D5-9B3AC87FCCFD}"/>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8" name="群組 92">
              <a:extLst>
                <a:ext uri="{FF2B5EF4-FFF2-40B4-BE49-F238E27FC236}">
                  <a16:creationId xmlns:a16="http://schemas.microsoft.com/office/drawing/2014/main" id="{AA8A8EE6-001A-4666-9282-D0402546CD33}"/>
                </a:ext>
              </a:extLst>
            </p:cNvPr>
            <p:cNvGrpSpPr/>
            <p:nvPr/>
          </p:nvGrpSpPr>
          <p:grpSpPr>
            <a:xfrm>
              <a:off x="1025705" y="3459098"/>
              <a:ext cx="1576840" cy="1638300"/>
              <a:chOff x="1025705" y="3459098"/>
              <a:chExt cx="1576840" cy="1638300"/>
            </a:xfrm>
          </p:grpSpPr>
          <p:cxnSp>
            <p:nvCxnSpPr>
              <p:cNvPr id="109" name="直線單箭頭接點 93">
                <a:extLst>
                  <a:ext uri="{FF2B5EF4-FFF2-40B4-BE49-F238E27FC236}">
                    <a16:creationId xmlns:a16="http://schemas.microsoft.com/office/drawing/2014/main" id="{93D83EC9-27CA-43C8-BBEF-0C5EBB799493}"/>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94">
                <a:extLst>
                  <a:ext uri="{FF2B5EF4-FFF2-40B4-BE49-F238E27FC236}">
                    <a16:creationId xmlns:a16="http://schemas.microsoft.com/office/drawing/2014/main" id="{E3831D52-5ECC-4C2C-876C-ED95830906F7}"/>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95">
                <a:extLst>
                  <a:ext uri="{FF2B5EF4-FFF2-40B4-BE49-F238E27FC236}">
                    <a16:creationId xmlns:a16="http://schemas.microsoft.com/office/drawing/2014/main" id="{D36AB6CD-2A49-44F0-BC34-98992DC95769}"/>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12" name="手繪多邊形 103">
            <a:extLst>
              <a:ext uri="{FF2B5EF4-FFF2-40B4-BE49-F238E27FC236}">
                <a16:creationId xmlns:a16="http://schemas.microsoft.com/office/drawing/2014/main" id="{48EA06FF-145B-412E-A952-60F42A5FA1AC}"/>
              </a:ext>
            </a:extLst>
          </p:cNvPr>
          <p:cNvSpPr/>
          <p:nvPr/>
        </p:nvSpPr>
        <p:spPr>
          <a:xfrm>
            <a:off x="2752202" y="332787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13" name="手繪多邊形 105">
            <a:extLst>
              <a:ext uri="{FF2B5EF4-FFF2-40B4-BE49-F238E27FC236}">
                <a16:creationId xmlns:a16="http://schemas.microsoft.com/office/drawing/2014/main" id="{ED53FD9F-756D-4EBE-83F3-14D664D09C1C}"/>
              </a:ext>
            </a:extLst>
          </p:cNvPr>
          <p:cNvSpPr/>
          <p:nvPr/>
        </p:nvSpPr>
        <p:spPr>
          <a:xfrm>
            <a:off x="2733592" y="173843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14" name="手繪多邊形 106">
            <a:extLst>
              <a:ext uri="{FF2B5EF4-FFF2-40B4-BE49-F238E27FC236}">
                <a16:creationId xmlns:a16="http://schemas.microsoft.com/office/drawing/2014/main" id="{45E398AB-41D2-416A-8732-85C5C2B8CBA3}"/>
              </a:ext>
            </a:extLst>
          </p:cNvPr>
          <p:cNvSpPr/>
          <p:nvPr/>
        </p:nvSpPr>
        <p:spPr>
          <a:xfrm>
            <a:off x="4962514" y="174961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15" name="手繪多邊形 107">
            <a:extLst>
              <a:ext uri="{FF2B5EF4-FFF2-40B4-BE49-F238E27FC236}">
                <a16:creationId xmlns:a16="http://schemas.microsoft.com/office/drawing/2014/main" id="{6EB61F04-B513-44E4-955E-38FD31CB94A4}"/>
              </a:ext>
            </a:extLst>
          </p:cNvPr>
          <p:cNvSpPr/>
          <p:nvPr/>
        </p:nvSpPr>
        <p:spPr>
          <a:xfrm>
            <a:off x="4978858" y="327294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16" name="手繪多邊形 108">
            <a:extLst>
              <a:ext uri="{FF2B5EF4-FFF2-40B4-BE49-F238E27FC236}">
                <a16:creationId xmlns:a16="http://schemas.microsoft.com/office/drawing/2014/main" id="{36AAA82E-4375-47D3-BFD0-391A9A388D92}"/>
              </a:ext>
            </a:extLst>
          </p:cNvPr>
          <p:cNvSpPr/>
          <p:nvPr/>
        </p:nvSpPr>
        <p:spPr>
          <a:xfrm>
            <a:off x="7111455" y="168819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17" name="手繪多邊形 109">
            <a:extLst>
              <a:ext uri="{FF2B5EF4-FFF2-40B4-BE49-F238E27FC236}">
                <a16:creationId xmlns:a16="http://schemas.microsoft.com/office/drawing/2014/main" id="{84B98F2E-CCDD-42E3-A11A-90A8587F6727}"/>
              </a:ext>
            </a:extLst>
          </p:cNvPr>
          <p:cNvSpPr/>
          <p:nvPr/>
        </p:nvSpPr>
        <p:spPr>
          <a:xfrm>
            <a:off x="7158542" y="33063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18" name="文字方塊 112">
            <a:extLst>
              <a:ext uri="{FF2B5EF4-FFF2-40B4-BE49-F238E27FC236}">
                <a16:creationId xmlns:a16="http://schemas.microsoft.com/office/drawing/2014/main" id="{8FE4B699-207B-40A2-BE00-D3CFB51A7F8F}"/>
              </a:ext>
            </a:extLst>
          </p:cNvPr>
          <p:cNvSpPr txBox="1"/>
          <p:nvPr/>
        </p:nvSpPr>
        <p:spPr>
          <a:xfrm>
            <a:off x="1679894" y="1451232"/>
            <a:ext cx="342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19" name="文字方塊 113">
            <a:extLst>
              <a:ext uri="{FF2B5EF4-FFF2-40B4-BE49-F238E27FC236}">
                <a16:creationId xmlns:a16="http://schemas.microsoft.com/office/drawing/2014/main" id="{4A30E4C2-BE52-4494-8CD9-A05623FCC0D4}"/>
              </a:ext>
            </a:extLst>
          </p:cNvPr>
          <p:cNvSpPr txBox="1"/>
          <p:nvPr/>
        </p:nvSpPr>
        <p:spPr>
          <a:xfrm>
            <a:off x="1846985" y="2039549"/>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20" name="文字方塊 114">
            <a:extLst>
              <a:ext uri="{FF2B5EF4-FFF2-40B4-BE49-F238E27FC236}">
                <a16:creationId xmlns:a16="http://schemas.microsoft.com/office/drawing/2014/main" id="{F4B57714-C0A3-41E9-8396-18BD6A2186AC}"/>
              </a:ext>
            </a:extLst>
          </p:cNvPr>
          <p:cNvSpPr txBox="1"/>
          <p:nvPr/>
        </p:nvSpPr>
        <p:spPr>
          <a:xfrm>
            <a:off x="1544689" y="3556679"/>
            <a:ext cx="7154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21" name="文字方塊 115">
            <a:extLst>
              <a:ext uri="{FF2B5EF4-FFF2-40B4-BE49-F238E27FC236}">
                <a16:creationId xmlns:a16="http://schemas.microsoft.com/office/drawing/2014/main" id="{A7EBEA68-E7B1-4E52-B3B9-C6CC840C7F6B}"/>
              </a:ext>
            </a:extLst>
          </p:cNvPr>
          <p:cNvSpPr txBox="1"/>
          <p:nvPr/>
        </p:nvSpPr>
        <p:spPr>
          <a:xfrm>
            <a:off x="1696968" y="2986367"/>
            <a:ext cx="7154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22" name="矩形 121">
            <a:extLst>
              <a:ext uri="{FF2B5EF4-FFF2-40B4-BE49-F238E27FC236}">
                <a16:creationId xmlns:a16="http://schemas.microsoft.com/office/drawing/2014/main" id="{035203AF-8504-43BB-B7B5-DCB35F6EFE1D}"/>
              </a:ext>
            </a:extLst>
          </p:cNvPr>
          <p:cNvSpPr/>
          <p:nvPr/>
        </p:nvSpPr>
        <p:spPr>
          <a:xfrm>
            <a:off x="2443216" y="2415602"/>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123" name="直線單箭頭接點 118">
            <a:extLst>
              <a:ext uri="{FF2B5EF4-FFF2-40B4-BE49-F238E27FC236}">
                <a16:creationId xmlns:a16="http://schemas.microsoft.com/office/drawing/2014/main" id="{D9EAF984-32C9-42D4-A166-F662A0901DD8}"/>
              </a:ext>
            </a:extLst>
          </p:cNvPr>
          <p:cNvCxnSpPr/>
          <p:nvPr/>
        </p:nvCxnSpPr>
        <p:spPr>
          <a:xfrm flipV="1">
            <a:off x="2670118" y="2032402"/>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19">
            <a:extLst>
              <a:ext uri="{FF2B5EF4-FFF2-40B4-BE49-F238E27FC236}">
                <a16:creationId xmlns:a16="http://schemas.microsoft.com/office/drawing/2014/main" id="{28DA996C-1FC8-40EF-94E8-21F45521AEAF}"/>
              </a:ext>
            </a:extLst>
          </p:cNvPr>
          <p:cNvSpPr txBox="1"/>
          <p:nvPr/>
        </p:nvSpPr>
        <p:spPr>
          <a:xfrm>
            <a:off x="2459824" y="2409142"/>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25" name="矩形 124">
            <a:extLst>
              <a:ext uri="{FF2B5EF4-FFF2-40B4-BE49-F238E27FC236}">
                <a16:creationId xmlns:a16="http://schemas.microsoft.com/office/drawing/2014/main" id="{A0FE1244-D3FD-4C3D-BDF1-A8D314077120}"/>
              </a:ext>
            </a:extLst>
          </p:cNvPr>
          <p:cNvSpPr/>
          <p:nvPr/>
        </p:nvSpPr>
        <p:spPr>
          <a:xfrm>
            <a:off x="2452741" y="3964941"/>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126" name="直線單箭頭接點 132">
            <a:extLst>
              <a:ext uri="{FF2B5EF4-FFF2-40B4-BE49-F238E27FC236}">
                <a16:creationId xmlns:a16="http://schemas.microsoft.com/office/drawing/2014/main" id="{08E2152F-454B-4C08-89EF-B38DA17A7823}"/>
              </a:ext>
            </a:extLst>
          </p:cNvPr>
          <p:cNvCxnSpPr/>
          <p:nvPr/>
        </p:nvCxnSpPr>
        <p:spPr>
          <a:xfrm flipV="1">
            <a:off x="2679643" y="3581741"/>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文字方塊 133">
            <a:extLst>
              <a:ext uri="{FF2B5EF4-FFF2-40B4-BE49-F238E27FC236}">
                <a16:creationId xmlns:a16="http://schemas.microsoft.com/office/drawing/2014/main" id="{A1EE5556-1435-44BC-958C-D2D0DFB913FB}"/>
              </a:ext>
            </a:extLst>
          </p:cNvPr>
          <p:cNvSpPr txBox="1"/>
          <p:nvPr/>
        </p:nvSpPr>
        <p:spPr>
          <a:xfrm>
            <a:off x="2469349" y="3958481"/>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28" name="文字方塊 137">
            <a:extLst>
              <a:ext uri="{FF2B5EF4-FFF2-40B4-BE49-F238E27FC236}">
                <a16:creationId xmlns:a16="http://schemas.microsoft.com/office/drawing/2014/main" id="{FAB7BAE6-48CC-461E-8442-E99AE20B1C06}"/>
              </a:ext>
            </a:extLst>
          </p:cNvPr>
          <p:cNvSpPr txBox="1"/>
          <p:nvPr/>
        </p:nvSpPr>
        <p:spPr>
          <a:xfrm>
            <a:off x="3081115" y="1359980"/>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0.73</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129" name="文字方塊 138">
            <a:extLst>
              <a:ext uri="{FF2B5EF4-FFF2-40B4-BE49-F238E27FC236}">
                <a16:creationId xmlns:a16="http://schemas.microsoft.com/office/drawing/2014/main" id="{66B476FE-01A3-45C7-B0D8-84C5F3A86F06}"/>
              </a:ext>
            </a:extLst>
          </p:cNvPr>
          <p:cNvSpPr txBox="1"/>
          <p:nvPr/>
        </p:nvSpPr>
        <p:spPr>
          <a:xfrm>
            <a:off x="3047426" y="2965511"/>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0.5</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130" name="文字方塊 139">
            <a:extLst>
              <a:ext uri="{FF2B5EF4-FFF2-40B4-BE49-F238E27FC236}">
                <a16:creationId xmlns:a16="http://schemas.microsoft.com/office/drawing/2014/main" id="{700D493A-BC33-4C0F-992B-3D886111FCC7}"/>
              </a:ext>
            </a:extLst>
          </p:cNvPr>
          <p:cNvSpPr txBox="1"/>
          <p:nvPr/>
        </p:nvSpPr>
        <p:spPr>
          <a:xfrm>
            <a:off x="3925302" y="1430376"/>
            <a:ext cx="342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31" name="文字方塊 140">
            <a:extLst>
              <a:ext uri="{FF2B5EF4-FFF2-40B4-BE49-F238E27FC236}">
                <a16:creationId xmlns:a16="http://schemas.microsoft.com/office/drawing/2014/main" id="{DAB58049-0040-4914-8F16-3817412102F6}"/>
              </a:ext>
            </a:extLst>
          </p:cNvPr>
          <p:cNvSpPr txBox="1"/>
          <p:nvPr/>
        </p:nvSpPr>
        <p:spPr>
          <a:xfrm>
            <a:off x="4092393" y="2018693"/>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32" name="文字方塊 141">
            <a:extLst>
              <a:ext uri="{FF2B5EF4-FFF2-40B4-BE49-F238E27FC236}">
                <a16:creationId xmlns:a16="http://schemas.microsoft.com/office/drawing/2014/main" id="{DB645E60-E60B-47AF-AA0A-27D57EC8FCCF}"/>
              </a:ext>
            </a:extLst>
          </p:cNvPr>
          <p:cNvSpPr txBox="1"/>
          <p:nvPr/>
        </p:nvSpPr>
        <p:spPr>
          <a:xfrm>
            <a:off x="3790097" y="3535823"/>
            <a:ext cx="7154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33" name="文字方塊 142">
            <a:extLst>
              <a:ext uri="{FF2B5EF4-FFF2-40B4-BE49-F238E27FC236}">
                <a16:creationId xmlns:a16="http://schemas.microsoft.com/office/drawing/2014/main" id="{F2AF1E96-1726-48F9-A8BA-7553296B56F9}"/>
              </a:ext>
            </a:extLst>
          </p:cNvPr>
          <p:cNvSpPr txBox="1"/>
          <p:nvPr/>
        </p:nvSpPr>
        <p:spPr>
          <a:xfrm>
            <a:off x="3942376" y="2965511"/>
            <a:ext cx="7154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34" name="文字方塊 143">
            <a:extLst>
              <a:ext uri="{FF2B5EF4-FFF2-40B4-BE49-F238E27FC236}">
                <a16:creationId xmlns:a16="http://schemas.microsoft.com/office/drawing/2014/main" id="{719FD68D-2B6C-4315-BF82-CB76C12BFDA0}"/>
              </a:ext>
            </a:extLst>
          </p:cNvPr>
          <p:cNvSpPr txBox="1"/>
          <p:nvPr/>
        </p:nvSpPr>
        <p:spPr>
          <a:xfrm>
            <a:off x="6098081" y="1431293"/>
            <a:ext cx="342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35" name="文字方塊 144">
            <a:extLst>
              <a:ext uri="{FF2B5EF4-FFF2-40B4-BE49-F238E27FC236}">
                <a16:creationId xmlns:a16="http://schemas.microsoft.com/office/drawing/2014/main" id="{EEBA928E-D302-4F2D-9BCA-3C7334B3B6E4}"/>
              </a:ext>
            </a:extLst>
          </p:cNvPr>
          <p:cNvSpPr txBox="1"/>
          <p:nvPr/>
        </p:nvSpPr>
        <p:spPr>
          <a:xfrm>
            <a:off x="6265172" y="2019610"/>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36" name="文字方塊 145">
            <a:extLst>
              <a:ext uri="{FF2B5EF4-FFF2-40B4-BE49-F238E27FC236}">
                <a16:creationId xmlns:a16="http://schemas.microsoft.com/office/drawing/2014/main" id="{88A0B632-ACA0-4F38-B9F8-8569CD041DE4}"/>
              </a:ext>
            </a:extLst>
          </p:cNvPr>
          <p:cNvSpPr txBox="1"/>
          <p:nvPr/>
        </p:nvSpPr>
        <p:spPr>
          <a:xfrm>
            <a:off x="5962876" y="3536740"/>
            <a:ext cx="7154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4</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37" name="文字方塊 146">
            <a:extLst>
              <a:ext uri="{FF2B5EF4-FFF2-40B4-BE49-F238E27FC236}">
                <a16:creationId xmlns:a16="http://schemas.microsoft.com/office/drawing/2014/main" id="{5C95A8C8-EF9C-44FF-B5F6-F75ABC7CE737}"/>
              </a:ext>
            </a:extLst>
          </p:cNvPr>
          <p:cNvSpPr txBox="1"/>
          <p:nvPr/>
        </p:nvSpPr>
        <p:spPr>
          <a:xfrm>
            <a:off x="6115155" y="2966428"/>
            <a:ext cx="7154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38" name="文字方塊 149">
            <a:extLst>
              <a:ext uri="{FF2B5EF4-FFF2-40B4-BE49-F238E27FC236}">
                <a16:creationId xmlns:a16="http://schemas.microsoft.com/office/drawing/2014/main" id="{48C2D273-07FB-4359-815B-F98C7D59722B}"/>
              </a:ext>
            </a:extLst>
          </p:cNvPr>
          <p:cNvSpPr txBox="1"/>
          <p:nvPr/>
        </p:nvSpPr>
        <p:spPr>
          <a:xfrm>
            <a:off x="5187670" y="131446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0.72</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139" name="文字方塊 150">
            <a:extLst>
              <a:ext uri="{FF2B5EF4-FFF2-40B4-BE49-F238E27FC236}">
                <a16:creationId xmlns:a16="http://schemas.microsoft.com/office/drawing/2014/main" id="{09E96A65-1166-44ED-826E-A705FB2FE57C}"/>
              </a:ext>
            </a:extLst>
          </p:cNvPr>
          <p:cNvSpPr txBox="1"/>
          <p:nvPr/>
        </p:nvSpPr>
        <p:spPr>
          <a:xfrm>
            <a:off x="5247221" y="3028922"/>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0.12</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140" name="文字方塊 153">
            <a:extLst>
              <a:ext uri="{FF2B5EF4-FFF2-40B4-BE49-F238E27FC236}">
                <a16:creationId xmlns:a16="http://schemas.microsoft.com/office/drawing/2014/main" id="{729F902B-7E50-4F0A-AA78-3F728E2564DB}"/>
              </a:ext>
            </a:extLst>
          </p:cNvPr>
          <p:cNvSpPr txBox="1"/>
          <p:nvPr/>
        </p:nvSpPr>
        <p:spPr>
          <a:xfrm>
            <a:off x="7512209" y="1332576"/>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0.51</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141" name="文字方塊 154">
            <a:extLst>
              <a:ext uri="{FF2B5EF4-FFF2-40B4-BE49-F238E27FC236}">
                <a16:creationId xmlns:a16="http://schemas.microsoft.com/office/drawing/2014/main" id="{AC979359-A9B8-4078-B5EC-FC681C64F6D4}"/>
              </a:ext>
            </a:extLst>
          </p:cNvPr>
          <p:cNvSpPr txBox="1"/>
          <p:nvPr/>
        </p:nvSpPr>
        <p:spPr>
          <a:xfrm>
            <a:off x="7593526" y="298636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0.85</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142" name="矩形 141">
            <a:extLst>
              <a:ext uri="{FF2B5EF4-FFF2-40B4-BE49-F238E27FC236}">
                <a16:creationId xmlns:a16="http://schemas.microsoft.com/office/drawing/2014/main" id="{05DCAFE7-3478-408D-845E-434F2CAC6CCE}"/>
              </a:ext>
            </a:extLst>
          </p:cNvPr>
          <p:cNvSpPr/>
          <p:nvPr/>
        </p:nvSpPr>
        <p:spPr>
          <a:xfrm>
            <a:off x="4645860" y="2403487"/>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143" name="直線單箭頭接點 98">
            <a:extLst>
              <a:ext uri="{FF2B5EF4-FFF2-40B4-BE49-F238E27FC236}">
                <a16:creationId xmlns:a16="http://schemas.microsoft.com/office/drawing/2014/main" id="{733DBC31-AF70-4DAE-96E9-C405CD01FD25}"/>
              </a:ext>
            </a:extLst>
          </p:cNvPr>
          <p:cNvCxnSpPr/>
          <p:nvPr/>
        </p:nvCxnSpPr>
        <p:spPr>
          <a:xfrm flipV="1">
            <a:off x="4872762" y="2020287"/>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文字方塊 101">
            <a:extLst>
              <a:ext uri="{FF2B5EF4-FFF2-40B4-BE49-F238E27FC236}">
                <a16:creationId xmlns:a16="http://schemas.microsoft.com/office/drawing/2014/main" id="{5278670E-8199-473D-9558-25C3889B3091}"/>
              </a:ext>
            </a:extLst>
          </p:cNvPr>
          <p:cNvSpPr txBox="1"/>
          <p:nvPr/>
        </p:nvSpPr>
        <p:spPr>
          <a:xfrm>
            <a:off x="4662468" y="2397027"/>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25" name="矩形 224">
            <a:extLst>
              <a:ext uri="{FF2B5EF4-FFF2-40B4-BE49-F238E27FC236}">
                <a16:creationId xmlns:a16="http://schemas.microsoft.com/office/drawing/2014/main" id="{D1E4A63A-C2EA-4361-BC9A-F50D008B8C11}"/>
              </a:ext>
            </a:extLst>
          </p:cNvPr>
          <p:cNvSpPr/>
          <p:nvPr/>
        </p:nvSpPr>
        <p:spPr>
          <a:xfrm>
            <a:off x="4648238" y="3927810"/>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226" name="直線單箭頭接點 121">
            <a:extLst>
              <a:ext uri="{FF2B5EF4-FFF2-40B4-BE49-F238E27FC236}">
                <a16:creationId xmlns:a16="http://schemas.microsoft.com/office/drawing/2014/main" id="{C8F2F072-58CB-4396-BCF2-600DB58B7111}"/>
              </a:ext>
            </a:extLst>
          </p:cNvPr>
          <p:cNvCxnSpPr/>
          <p:nvPr/>
        </p:nvCxnSpPr>
        <p:spPr>
          <a:xfrm flipV="1">
            <a:off x="4875140" y="3544610"/>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7" name="文字方塊 123">
            <a:extLst>
              <a:ext uri="{FF2B5EF4-FFF2-40B4-BE49-F238E27FC236}">
                <a16:creationId xmlns:a16="http://schemas.microsoft.com/office/drawing/2014/main" id="{3567BE10-248C-4848-8924-6316F9276D1E}"/>
              </a:ext>
            </a:extLst>
          </p:cNvPr>
          <p:cNvSpPr txBox="1"/>
          <p:nvPr/>
        </p:nvSpPr>
        <p:spPr>
          <a:xfrm>
            <a:off x="4664846" y="3921350"/>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28" name="矩形 227">
            <a:extLst>
              <a:ext uri="{FF2B5EF4-FFF2-40B4-BE49-F238E27FC236}">
                <a16:creationId xmlns:a16="http://schemas.microsoft.com/office/drawing/2014/main" id="{9D998669-B218-4AEE-BCF0-E5D426AC51AE}"/>
              </a:ext>
            </a:extLst>
          </p:cNvPr>
          <p:cNvSpPr/>
          <p:nvPr/>
        </p:nvSpPr>
        <p:spPr>
          <a:xfrm>
            <a:off x="6824100" y="2398295"/>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229" name="直線單箭頭接點 126">
            <a:extLst>
              <a:ext uri="{FF2B5EF4-FFF2-40B4-BE49-F238E27FC236}">
                <a16:creationId xmlns:a16="http://schemas.microsoft.com/office/drawing/2014/main" id="{136926C9-A0B1-4A0F-B668-9BCA47B05A1F}"/>
              </a:ext>
            </a:extLst>
          </p:cNvPr>
          <p:cNvCxnSpPr/>
          <p:nvPr/>
        </p:nvCxnSpPr>
        <p:spPr>
          <a:xfrm flipV="1">
            <a:off x="7051002" y="2015095"/>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文字方塊 127">
            <a:extLst>
              <a:ext uri="{FF2B5EF4-FFF2-40B4-BE49-F238E27FC236}">
                <a16:creationId xmlns:a16="http://schemas.microsoft.com/office/drawing/2014/main" id="{7E019DFE-D861-4F30-8AAD-132ABEFA6E55}"/>
              </a:ext>
            </a:extLst>
          </p:cNvPr>
          <p:cNvSpPr txBox="1"/>
          <p:nvPr/>
        </p:nvSpPr>
        <p:spPr>
          <a:xfrm>
            <a:off x="6840708" y="2391835"/>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31" name="矩形 230">
            <a:extLst>
              <a:ext uri="{FF2B5EF4-FFF2-40B4-BE49-F238E27FC236}">
                <a16:creationId xmlns:a16="http://schemas.microsoft.com/office/drawing/2014/main" id="{AB1693AE-5903-45B0-81E8-F4C12B18ED9B}"/>
              </a:ext>
            </a:extLst>
          </p:cNvPr>
          <p:cNvSpPr/>
          <p:nvPr/>
        </p:nvSpPr>
        <p:spPr>
          <a:xfrm>
            <a:off x="6878180" y="3955131"/>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232" name="直線單箭頭接點 147">
            <a:extLst>
              <a:ext uri="{FF2B5EF4-FFF2-40B4-BE49-F238E27FC236}">
                <a16:creationId xmlns:a16="http://schemas.microsoft.com/office/drawing/2014/main" id="{37202DC0-85D4-4DC2-BEE6-1A1354029281}"/>
              </a:ext>
            </a:extLst>
          </p:cNvPr>
          <p:cNvCxnSpPr/>
          <p:nvPr/>
        </p:nvCxnSpPr>
        <p:spPr>
          <a:xfrm flipV="1">
            <a:off x="7105082" y="3571931"/>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3" name="文字方塊 148">
            <a:extLst>
              <a:ext uri="{FF2B5EF4-FFF2-40B4-BE49-F238E27FC236}">
                <a16:creationId xmlns:a16="http://schemas.microsoft.com/office/drawing/2014/main" id="{03EAFEE3-22D4-446B-A566-D78A2EF18E19}"/>
              </a:ext>
            </a:extLst>
          </p:cNvPr>
          <p:cNvSpPr txBox="1"/>
          <p:nvPr/>
        </p:nvSpPr>
        <p:spPr>
          <a:xfrm>
            <a:off x="6894788" y="3948671"/>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234" name="文字方塊 102">
                <a:extLst>
                  <a:ext uri="{FF2B5EF4-FFF2-40B4-BE49-F238E27FC236}">
                    <a16:creationId xmlns:a16="http://schemas.microsoft.com/office/drawing/2014/main" id="{4D328C17-128B-4593-AF8B-C358E8E7AE7D}"/>
                  </a:ext>
                </a:extLst>
              </p:cNvPr>
              <p:cNvSpPr txBox="1"/>
              <p:nvPr/>
            </p:nvSpPr>
            <p:spPr>
              <a:xfrm>
                <a:off x="6573678" y="4525148"/>
                <a:ext cx="2192908" cy="62331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e>
                                </m:mr>
                                <m:m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e>
                                </m:mr>
                              </m:m>
                            </m:e>
                          </m:d>
                        </m:e>
                      </m:d>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begChr m:val="["/>
                          <m:end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.51</m:t>
                                </m:r>
                              </m:e>
                            </m:mr>
                            <m:m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0.85</m:t>
                                </m:r>
                              </m:e>
                            </m:mr>
                          </m:m>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234" name="文字方塊 102">
                <a:extLst>
                  <a:ext uri="{FF2B5EF4-FFF2-40B4-BE49-F238E27FC236}">
                    <a16:creationId xmlns:a16="http://schemas.microsoft.com/office/drawing/2014/main" id="{4D328C17-128B-4593-AF8B-C358E8E7AE7D}"/>
                  </a:ext>
                </a:extLst>
              </p:cNvPr>
              <p:cNvSpPr txBox="1">
                <a:spLocks noRot="1" noChangeAspect="1" noMove="1" noResize="1" noEditPoints="1" noAdjustHandles="1" noChangeArrowheads="1" noChangeShapeType="1" noTextEdit="1"/>
              </p:cNvSpPr>
              <p:nvPr/>
            </p:nvSpPr>
            <p:spPr>
              <a:xfrm>
                <a:off x="6573678" y="4525148"/>
                <a:ext cx="2192908" cy="62331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5" name="文字方塊 120">
                <a:extLst>
                  <a:ext uri="{FF2B5EF4-FFF2-40B4-BE49-F238E27FC236}">
                    <a16:creationId xmlns:a16="http://schemas.microsoft.com/office/drawing/2014/main" id="{C80912CF-C3EC-4F3C-A7DA-EB9CC5496B7D}"/>
                  </a:ext>
                </a:extLst>
              </p:cNvPr>
              <p:cNvSpPr txBox="1"/>
              <p:nvPr/>
            </p:nvSpPr>
            <p:spPr>
              <a:xfrm>
                <a:off x="4002739" y="4532650"/>
                <a:ext cx="2422137" cy="61581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r>
                                      <m:rPr>
                                        <m:brk m:alnAt="7"/>
                                      </m:r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mr>
                                <m:m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mr>
                              </m:m>
                            </m:e>
                          </m:d>
                        </m:e>
                      </m:d>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begChr m:val="["/>
                          <m:end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.62</m:t>
                                </m:r>
                              </m:e>
                            </m:mr>
                            <m:m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0.83</m:t>
                                </m:r>
                              </m:e>
                            </m:mr>
                          </m:m>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235" name="文字方塊 120">
                <a:extLst>
                  <a:ext uri="{FF2B5EF4-FFF2-40B4-BE49-F238E27FC236}">
                    <a16:creationId xmlns:a16="http://schemas.microsoft.com/office/drawing/2014/main" id="{C80912CF-C3EC-4F3C-A7DA-EB9CC5496B7D}"/>
                  </a:ext>
                </a:extLst>
              </p:cNvPr>
              <p:cNvSpPr txBox="1">
                <a:spLocks noRot="1" noChangeAspect="1" noMove="1" noResize="1" noEditPoints="1" noAdjustHandles="1" noChangeArrowheads="1" noChangeShapeType="1" noTextEdit="1"/>
              </p:cNvSpPr>
              <p:nvPr/>
            </p:nvSpPr>
            <p:spPr>
              <a:xfrm>
                <a:off x="4002739" y="4532650"/>
                <a:ext cx="2422137" cy="615810"/>
              </a:xfrm>
              <a:prstGeom prst="rect">
                <a:avLst/>
              </a:prstGeom>
              <a:blipFill>
                <a:blip r:embed="rId4"/>
                <a:stretch>
                  <a:fillRect/>
                </a:stretch>
              </a:blipFill>
            </p:spPr>
            <p:txBody>
              <a:bodyPr/>
              <a:lstStyle/>
              <a:p>
                <a:r>
                  <a:rPr lang="zh-CN" altLang="en-US">
                    <a:noFill/>
                  </a:rPr>
                  <a:t> </a:t>
                </a:r>
              </a:p>
            </p:txBody>
          </p:sp>
        </mc:Fallback>
      </mc:AlternateContent>
      <p:sp>
        <p:nvSpPr>
          <p:cNvPr id="236" name="矩形 235">
            <a:extLst>
              <a:ext uri="{FF2B5EF4-FFF2-40B4-BE49-F238E27FC236}">
                <a16:creationId xmlns:a16="http://schemas.microsoft.com/office/drawing/2014/main" id="{3056434E-D47C-4ABD-B500-553ECEFDA0F2}"/>
              </a:ext>
            </a:extLst>
          </p:cNvPr>
          <p:cNvSpPr/>
          <p:nvPr/>
        </p:nvSpPr>
        <p:spPr>
          <a:xfrm>
            <a:off x="720858" y="174961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237" name="矩形 236">
            <a:extLst>
              <a:ext uri="{FF2B5EF4-FFF2-40B4-BE49-F238E27FC236}">
                <a16:creationId xmlns:a16="http://schemas.microsoft.com/office/drawing/2014/main" id="{A74A4B65-7DDC-4707-9565-A3E43D65C3A7}"/>
              </a:ext>
            </a:extLst>
          </p:cNvPr>
          <p:cNvSpPr/>
          <p:nvPr/>
        </p:nvSpPr>
        <p:spPr>
          <a:xfrm>
            <a:off x="689615" y="339138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238" name="文字方塊 151">
            <a:extLst>
              <a:ext uri="{FF2B5EF4-FFF2-40B4-BE49-F238E27FC236}">
                <a16:creationId xmlns:a16="http://schemas.microsoft.com/office/drawing/2014/main" id="{5060271C-809C-4D90-9F52-2C551CA73EA1}"/>
              </a:ext>
            </a:extLst>
          </p:cNvPr>
          <p:cNvSpPr txBox="1"/>
          <p:nvPr/>
        </p:nvSpPr>
        <p:spPr>
          <a:xfrm>
            <a:off x="733026" y="1736161"/>
            <a:ext cx="342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0</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239" name="文字方塊 152">
            <a:extLst>
              <a:ext uri="{FF2B5EF4-FFF2-40B4-BE49-F238E27FC236}">
                <a16:creationId xmlns:a16="http://schemas.microsoft.com/office/drawing/2014/main" id="{2F8FAAA9-8BF0-4F7E-A861-94C22ADDF743}"/>
              </a:ext>
            </a:extLst>
          </p:cNvPr>
          <p:cNvSpPr txBox="1"/>
          <p:nvPr/>
        </p:nvSpPr>
        <p:spPr>
          <a:xfrm>
            <a:off x="627242" y="3335592"/>
            <a:ext cx="4887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0</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240" name="文字方塊 2">
            <a:extLst>
              <a:ext uri="{FF2B5EF4-FFF2-40B4-BE49-F238E27FC236}">
                <a16:creationId xmlns:a16="http://schemas.microsoft.com/office/drawing/2014/main" id="{6AC7CE6A-387A-4226-B34B-37D613851396}"/>
              </a:ext>
            </a:extLst>
          </p:cNvPr>
          <p:cNvSpPr txBox="1"/>
          <p:nvPr/>
        </p:nvSpPr>
        <p:spPr>
          <a:xfrm>
            <a:off x="147631" y="4572298"/>
            <a:ext cx="35990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相当于函数功能</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41" name="文字方塊 100">
            <a:extLst>
              <a:ext uri="{FF2B5EF4-FFF2-40B4-BE49-F238E27FC236}">
                <a16:creationId xmlns:a16="http://schemas.microsoft.com/office/drawing/2014/main" id="{EC605929-4D19-4C8A-A1E7-20E85FEAB8A4}"/>
              </a:ext>
            </a:extLst>
          </p:cNvPr>
          <p:cNvSpPr txBox="1"/>
          <p:nvPr/>
        </p:nvSpPr>
        <p:spPr>
          <a:xfrm>
            <a:off x="147631" y="5082573"/>
            <a:ext cx="47911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输入一个向量，输出另一个向量</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42" name="文字方塊 110">
            <a:extLst>
              <a:ext uri="{FF2B5EF4-FFF2-40B4-BE49-F238E27FC236}">
                <a16:creationId xmlns:a16="http://schemas.microsoft.com/office/drawing/2014/main" id="{2D39F65F-7E18-44A1-A70D-5C96F9AD9E5E}"/>
              </a:ext>
            </a:extLst>
          </p:cNvPr>
          <p:cNvSpPr txBox="1"/>
          <p:nvPr/>
        </p:nvSpPr>
        <p:spPr>
          <a:xfrm>
            <a:off x="1696968" y="5619466"/>
            <a:ext cx="6167011"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a:ea typeface="黑体"/>
                <a:cs typeface="+mn-cs"/>
              </a:rPr>
              <a:t>网络结构相当于定义了函数集空间</a:t>
            </a:r>
            <a:endParaRPr kumimoji="0" lang="zh-TW" altLang="en-US" sz="2800" b="1" i="1" u="sng" strike="noStrike" kern="1200" cap="none" spc="0" normalizeH="0" baseline="0" noProof="0" dirty="0">
              <a:ln>
                <a:noFill/>
              </a:ln>
              <a:solidFill>
                <a:prstClr val="white"/>
              </a:solidFill>
              <a:effectLst/>
              <a:uLnTx/>
              <a:uFillTx/>
              <a:latin typeface="Calibri"/>
              <a:ea typeface="黑体"/>
              <a:cs typeface="+mn-cs"/>
            </a:endParaRPr>
          </a:p>
        </p:txBody>
      </p:sp>
      <p:sp>
        <p:nvSpPr>
          <p:cNvPr id="243" name="弧形箭號 (下彎) 4">
            <a:extLst>
              <a:ext uri="{FF2B5EF4-FFF2-40B4-BE49-F238E27FC236}">
                <a16:creationId xmlns:a16="http://schemas.microsoft.com/office/drawing/2014/main" id="{748401EE-1D54-4E3A-9D82-F77680E1A68C}"/>
              </a:ext>
            </a:extLst>
          </p:cNvPr>
          <p:cNvSpPr/>
          <p:nvPr/>
        </p:nvSpPr>
        <p:spPr>
          <a:xfrm rot="18733527">
            <a:off x="340737" y="3440244"/>
            <a:ext cx="1395203" cy="70105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137143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2"/>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118"/>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119"/>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121"/>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120"/>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134"/>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135"/>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137"/>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136"/>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132"/>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133"/>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131"/>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130"/>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12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27"/>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144"/>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227"/>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230"/>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23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39"/>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238"/>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38"/>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28"/>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40"/>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41"/>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39"/>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19" grpId="0"/>
      <p:bldP spid="120" grpId="0"/>
      <p:bldP spid="121" grpId="0"/>
      <p:bldP spid="124" grpId="0"/>
      <p:bldP spid="127" grpId="0"/>
      <p:bldP spid="128" grpId="0" animBg="1"/>
      <p:bldP spid="128" grpId="1" animBg="1"/>
      <p:bldP spid="129" grpId="0" animBg="1"/>
      <p:bldP spid="129" grpId="1" animBg="1"/>
      <p:bldP spid="130" grpId="0"/>
      <p:bldP spid="131" grpId="0"/>
      <p:bldP spid="132" grpId="0"/>
      <p:bldP spid="133" grpId="0"/>
      <p:bldP spid="134" grpId="0"/>
      <p:bldP spid="135" grpId="0"/>
      <p:bldP spid="136" grpId="0"/>
      <p:bldP spid="137" grpId="0"/>
      <p:bldP spid="138" grpId="0" animBg="1"/>
      <p:bldP spid="138" grpId="1" animBg="1"/>
      <p:bldP spid="139" grpId="0" animBg="1"/>
      <p:bldP spid="139" grpId="1" animBg="1"/>
      <p:bldP spid="140" grpId="0" animBg="1"/>
      <p:bldP spid="140" grpId="1" animBg="1"/>
      <p:bldP spid="141" grpId="0" animBg="1"/>
      <p:bldP spid="141" grpId="1" animBg="1"/>
      <p:bldP spid="144" grpId="0"/>
      <p:bldP spid="227" grpId="0"/>
      <p:bldP spid="230" grpId="0"/>
      <p:bldP spid="233" grpId="0"/>
      <p:bldP spid="234" grpId="0"/>
      <p:bldP spid="235" grpId="0"/>
      <p:bldP spid="238" grpId="0"/>
      <p:bldP spid="238" grpId="1"/>
      <p:bldP spid="239" grpId="0"/>
      <p:bldP spid="239" grpId="1"/>
      <p:bldP spid="240" grpId="0"/>
      <p:bldP spid="241" grpId="0"/>
      <p:bldP spid="242" grpId="0" animBg="1"/>
      <p:bldP spid="24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多层神经网络训练</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-BP</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算法</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2" name="矩形 1"/>
          <p:cNvSpPr/>
          <p:nvPr/>
        </p:nvSpPr>
        <p:spPr>
          <a:xfrm>
            <a:off x="481302" y="923828"/>
            <a:ext cx="141577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Calibri" panose="020F0502020204030204" pitchFamily="34" charset="0"/>
                <a:ea typeface="黑体"/>
                <a:cs typeface="+mn-cs"/>
              </a:rPr>
              <a:t>策略梯度</a:t>
            </a:r>
            <a:endParaRPr kumimoji="0" lang="zh-CN" altLang="en-US" sz="2400" b="0" i="0" u="none" strike="noStrike" kern="1200" cap="none" spc="0" normalizeH="0" baseline="0" noProof="0" dirty="0">
              <a:ln>
                <a:noFill/>
              </a:ln>
              <a:solidFill>
                <a:srgbClr val="FF0000"/>
              </a:solidFill>
              <a:effectLst/>
              <a:uLnTx/>
              <a:uFillTx/>
              <a:latin typeface="Calibri"/>
              <a:ea typeface="黑体"/>
              <a:cs typeface="+mn-cs"/>
            </a:endParaRPr>
          </a:p>
        </p:txBody>
      </p:sp>
      <p:pic>
        <p:nvPicPr>
          <p:cNvPr id="3" name="图片 2"/>
          <p:cNvPicPr>
            <a:picLocks noChangeAspect="1"/>
          </p:cNvPicPr>
          <p:nvPr/>
        </p:nvPicPr>
        <p:blipFill>
          <a:blip r:embed="rId3"/>
          <a:stretch>
            <a:fillRect/>
          </a:stretch>
        </p:blipFill>
        <p:spPr>
          <a:xfrm>
            <a:off x="397441" y="1450828"/>
            <a:ext cx="8349117" cy="5162665"/>
          </a:xfrm>
          <a:prstGeom prst="rect">
            <a:avLst/>
          </a:prstGeom>
        </p:spPr>
      </p:pic>
    </p:spTree>
    <p:extLst>
      <p:ext uri="{BB962C8B-B14F-4D97-AF65-F5344CB8AC3E}">
        <p14:creationId xmlns:p14="http://schemas.microsoft.com/office/powerpoint/2010/main" val="996513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多层神经网络训练</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-BP</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算法</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矩形 5"/>
          <p:cNvSpPr/>
          <p:nvPr/>
        </p:nvSpPr>
        <p:spPr>
          <a:xfrm>
            <a:off x="481302" y="923828"/>
            <a:ext cx="141577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Calibri" panose="020F0502020204030204" pitchFamily="34" charset="0"/>
                <a:ea typeface="黑体"/>
                <a:cs typeface="+mn-cs"/>
              </a:rPr>
              <a:t>链式法则</a:t>
            </a:r>
            <a:endParaRPr kumimoji="0" lang="zh-CN" altLang="en-US" sz="2400" b="0" i="0" u="none" strike="noStrike" kern="1200" cap="none" spc="0" normalizeH="0" baseline="0" noProof="0" dirty="0">
              <a:ln>
                <a:noFill/>
              </a:ln>
              <a:solidFill>
                <a:srgbClr val="FF0000"/>
              </a:solidFill>
              <a:effectLst/>
              <a:uLnTx/>
              <a:uFillTx/>
              <a:latin typeface="Calibri"/>
              <a:ea typeface="黑体"/>
              <a:cs typeface="+mn-cs"/>
            </a:endParaRPr>
          </a:p>
        </p:txBody>
      </p:sp>
      <p:pic>
        <p:nvPicPr>
          <p:cNvPr id="2" name="图片 1"/>
          <p:cNvPicPr>
            <a:picLocks noChangeAspect="1"/>
          </p:cNvPicPr>
          <p:nvPr/>
        </p:nvPicPr>
        <p:blipFill>
          <a:blip r:embed="rId3"/>
          <a:stretch>
            <a:fillRect/>
          </a:stretch>
        </p:blipFill>
        <p:spPr>
          <a:xfrm>
            <a:off x="741870" y="1488186"/>
            <a:ext cx="7810353" cy="5023745"/>
          </a:xfrm>
          <a:prstGeom prst="rect">
            <a:avLst/>
          </a:prstGeom>
        </p:spPr>
      </p:pic>
    </p:spTree>
    <p:extLst>
      <p:ext uri="{BB962C8B-B14F-4D97-AF65-F5344CB8AC3E}">
        <p14:creationId xmlns:p14="http://schemas.microsoft.com/office/powerpoint/2010/main" val="2116362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多层神经网络训练</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-BP</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算法</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矩形 5"/>
          <p:cNvSpPr/>
          <p:nvPr/>
        </p:nvSpPr>
        <p:spPr>
          <a:xfrm>
            <a:off x="987646" y="975947"/>
            <a:ext cx="112562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BP</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算法</a:t>
            </a:r>
          </a:p>
        </p:txBody>
      </p:sp>
      <p:pic>
        <p:nvPicPr>
          <p:cNvPr id="2" name="图片 1"/>
          <p:cNvPicPr>
            <a:picLocks noChangeAspect="1"/>
          </p:cNvPicPr>
          <p:nvPr/>
        </p:nvPicPr>
        <p:blipFill>
          <a:blip r:embed="rId3"/>
          <a:stretch>
            <a:fillRect/>
          </a:stretch>
        </p:blipFill>
        <p:spPr>
          <a:xfrm>
            <a:off x="3674853" y="854818"/>
            <a:ext cx="4375184" cy="1298610"/>
          </a:xfrm>
          <a:prstGeom prst="rect">
            <a:avLst/>
          </a:prstGeom>
        </p:spPr>
      </p:pic>
      <p:pic>
        <p:nvPicPr>
          <p:cNvPr id="3" name="图片 2"/>
          <p:cNvPicPr>
            <a:picLocks noChangeAspect="1"/>
          </p:cNvPicPr>
          <p:nvPr/>
        </p:nvPicPr>
        <p:blipFill>
          <a:blip r:embed="rId4"/>
          <a:stretch>
            <a:fillRect/>
          </a:stretch>
        </p:blipFill>
        <p:spPr>
          <a:xfrm>
            <a:off x="551698" y="2153428"/>
            <a:ext cx="7764166" cy="4471940"/>
          </a:xfrm>
          <a:prstGeom prst="rect">
            <a:avLst/>
          </a:prstGeom>
        </p:spPr>
      </p:pic>
    </p:spTree>
    <p:extLst>
      <p:ext uri="{BB962C8B-B14F-4D97-AF65-F5344CB8AC3E}">
        <p14:creationId xmlns:p14="http://schemas.microsoft.com/office/powerpoint/2010/main" val="2975292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多层神经网络训练</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-BP</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算法</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pic>
        <p:nvPicPr>
          <p:cNvPr id="2" name="图片 1"/>
          <p:cNvPicPr>
            <a:picLocks noChangeAspect="1"/>
          </p:cNvPicPr>
          <p:nvPr/>
        </p:nvPicPr>
        <p:blipFill>
          <a:blip r:embed="rId3"/>
          <a:stretch>
            <a:fillRect/>
          </a:stretch>
        </p:blipFill>
        <p:spPr>
          <a:xfrm>
            <a:off x="422694" y="1166892"/>
            <a:ext cx="8557424" cy="5325304"/>
          </a:xfrm>
          <a:prstGeom prst="rect">
            <a:avLst/>
          </a:prstGeom>
        </p:spPr>
      </p:pic>
    </p:spTree>
    <p:extLst>
      <p:ext uri="{BB962C8B-B14F-4D97-AF65-F5344CB8AC3E}">
        <p14:creationId xmlns:p14="http://schemas.microsoft.com/office/powerpoint/2010/main" val="3738581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多层神经网络训练</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-BP</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算法</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矩形 5"/>
          <p:cNvSpPr/>
          <p:nvPr/>
        </p:nvSpPr>
        <p:spPr>
          <a:xfrm>
            <a:off x="780612" y="859224"/>
            <a:ext cx="245131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BP</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算法</a:t>
            </a: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前向传递</a:t>
            </a:r>
          </a:p>
        </p:txBody>
      </p:sp>
      <p:pic>
        <p:nvPicPr>
          <p:cNvPr id="2" name="图片 1"/>
          <p:cNvPicPr>
            <a:picLocks noChangeAspect="1"/>
          </p:cNvPicPr>
          <p:nvPr/>
        </p:nvPicPr>
        <p:blipFill>
          <a:blip r:embed="rId3"/>
          <a:stretch>
            <a:fillRect/>
          </a:stretch>
        </p:blipFill>
        <p:spPr>
          <a:xfrm>
            <a:off x="393196" y="1320889"/>
            <a:ext cx="8750804" cy="5422373"/>
          </a:xfrm>
          <a:prstGeom prst="rect">
            <a:avLst/>
          </a:prstGeom>
        </p:spPr>
      </p:pic>
    </p:spTree>
    <p:extLst>
      <p:ext uri="{BB962C8B-B14F-4D97-AF65-F5344CB8AC3E}">
        <p14:creationId xmlns:p14="http://schemas.microsoft.com/office/powerpoint/2010/main" val="2233572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多层神经网络训练</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-BP</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算法</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矩形 5"/>
          <p:cNvSpPr/>
          <p:nvPr/>
        </p:nvSpPr>
        <p:spPr>
          <a:xfrm>
            <a:off x="780612" y="859224"/>
            <a:ext cx="245131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BP</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算法</a:t>
            </a: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前向传递</a:t>
            </a:r>
          </a:p>
        </p:txBody>
      </p:sp>
      <p:pic>
        <p:nvPicPr>
          <p:cNvPr id="3" name="图片 2"/>
          <p:cNvPicPr>
            <a:picLocks noChangeAspect="1"/>
          </p:cNvPicPr>
          <p:nvPr/>
        </p:nvPicPr>
        <p:blipFill>
          <a:blip r:embed="rId3"/>
          <a:stretch>
            <a:fillRect/>
          </a:stretch>
        </p:blipFill>
        <p:spPr>
          <a:xfrm>
            <a:off x="405441" y="1519858"/>
            <a:ext cx="8299313" cy="4911999"/>
          </a:xfrm>
          <a:prstGeom prst="rect">
            <a:avLst/>
          </a:prstGeom>
        </p:spPr>
      </p:pic>
    </p:spTree>
    <p:extLst>
      <p:ext uri="{BB962C8B-B14F-4D97-AF65-F5344CB8AC3E}">
        <p14:creationId xmlns:p14="http://schemas.microsoft.com/office/powerpoint/2010/main" val="3892570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多层神经网络训练</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-BP</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算法</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矩形 5"/>
          <p:cNvSpPr/>
          <p:nvPr/>
        </p:nvSpPr>
        <p:spPr>
          <a:xfrm>
            <a:off x="780612" y="859224"/>
            <a:ext cx="245131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BP</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算法</a:t>
            </a: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反向传递</a:t>
            </a:r>
          </a:p>
        </p:txBody>
      </p:sp>
      <p:pic>
        <p:nvPicPr>
          <p:cNvPr id="2" name="图片 1"/>
          <p:cNvPicPr>
            <a:picLocks noChangeAspect="1"/>
          </p:cNvPicPr>
          <p:nvPr/>
        </p:nvPicPr>
        <p:blipFill>
          <a:blip r:embed="rId3"/>
          <a:stretch>
            <a:fillRect/>
          </a:stretch>
        </p:blipFill>
        <p:spPr>
          <a:xfrm>
            <a:off x="119010" y="1458315"/>
            <a:ext cx="9012034" cy="5335759"/>
          </a:xfrm>
          <a:prstGeom prst="rect">
            <a:avLst/>
          </a:prstGeom>
        </p:spPr>
      </p:pic>
    </p:spTree>
    <p:extLst>
      <p:ext uri="{BB962C8B-B14F-4D97-AF65-F5344CB8AC3E}">
        <p14:creationId xmlns:p14="http://schemas.microsoft.com/office/powerpoint/2010/main" val="1930516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86662" y="2076735"/>
            <a:ext cx="8610600" cy="1692771"/>
          </a:xfrm>
          <a:prstGeom prst="rect">
            <a:avLst/>
          </a:prstGeom>
          <a:noFill/>
        </p:spPr>
        <p:txBody>
          <a:bodyPr wrap="square" rtlCol="0">
            <a:spAutoFit/>
          </a:bodyPr>
          <a:lstStyle/>
          <a:p>
            <a:pPr algn="ctr"/>
            <a:r>
              <a:rPr kumimoji="1" lang="en-US" altLang="zh-CN" sz="3600" dirty="0">
                <a:latin typeface="Times" panose="02020603050405020304" pitchFamily="18" charset="0"/>
                <a:ea typeface="微软雅黑" panose="020B0503020204020204" pitchFamily="34" charset="-122"/>
                <a:cs typeface="Times" panose="02020603050405020304" pitchFamily="18" charset="0"/>
              </a:rPr>
              <a:t>Lecture 4</a:t>
            </a:r>
            <a:r>
              <a:rPr kumimoji="1" lang="zh-CN" altLang="en-US" sz="3600" dirty="0">
                <a:latin typeface="Times" panose="02020603050405020304" pitchFamily="18" charset="0"/>
                <a:ea typeface="微软雅黑" panose="020B0503020204020204" pitchFamily="34" charset="-122"/>
                <a:cs typeface="Times" panose="02020603050405020304" pitchFamily="18" charset="0"/>
              </a:rPr>
              <a:t>：机器学习</a:t>
            </a:r>
            <a:r>
              <a:rPr kumimoji="1" lang="en-US" altLang="zh-CN" sz="3600" dirty="0">
                <a:latin typeface="Times" panose="02020603050405020304" pitchFamily="18" charset="0"/>
                <a:ea typeface="微软雅黑" panose="020B0503020204020204" pitchFamily="34" charset="-122"/>
                <a:cs typeface="Times" panose="02020603050405020304" pitchFamily="18" charset="0"/>
              </a:rPr>
              <a:t>-2</a:t>
            </a:r>
          </a:p>
          <a:p>
            <a:pPr algn="ctr"/>
            <a:endParaRPr kumimoji="1" lang="en-US" altLang="zh-CN" sz="3200" dirty="0">
              <a:latin typeface="Times" panose="02020603050405020304" pitchFamily="18" charset="0"/>
              <a:ea typeface="华文隶书" panose="02010800040101010101" pitchFamily="2" charset="-122"/>
              <a:cs typeface="Times" panose="02020603050405020304" pitchFamily="18" charset="0"/>
            </a:endParaRPr>
          </a:p>
          <a:p>
            <a:pPr algn="ctr"/>
            <a:endParaRPr kumimoji="1"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4" name="椭圆 13"/>
          <p:cNvSpPr/>
          <p:nvPr/>
        </p:nvSpPr>
        <p:spPr bwMode="auto">
          <a:xfrm>
            <a:off x="3803730" y="47698"/>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pic>
        <p:nvPicPr>
          <p:cNvPr id="6" name="图片 5" descr="图片1"/>
          <p:cNvPicPr>
            <a:picLocks noChangeAspect="1"/>
          </p:cNvPicPr>
          <p:nvPr/>
        </p:nvPicPr>
        <p:blipFill>
          <a:blip r:embed="rId2"/>
          <a:stretch>
            <a:fillRect/>
          </a:stretch>
        </p:blipFill>
        <p:spPr>
          <a:xfrm>
            <a:off x="8402128" y="1"/>
            <a:ext cx="728916" cy="728916"/>
          </a:xfrm>
          <a:prstGeom prst="rect">
            <a:avLst/>
          </a:prstGeom>
        </p:spPr>
      </p:pic>
    </p:spTree>
    <p:extLst>
      <p:ext uri="{BB962C8B-B14F-4D97-AF65-F5344CB8AC3E}">
        <p14:creationId xmlns:p14="http://schemas.microsoft.com/office/powerpoint/2010/main" val="95321790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多层神经网络训练</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-BP</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算法</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矩形 5"/>
          <p:cNvSpPr/>
          <p:nvPr/>
        </p:nvSpPr>
        <p:spPr>
          <a:xfrm>
            <a:off x="780612" y="859224"/>
            <a:ext cx="245131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BP</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算法</a:t>
            </a: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反向传递</a:t>
            </a:r>
          </a:p>
        </p:txBody>
      </p:sp>
      <p:pic>
        <p:nvPicPr>
          <p:cNvPr id="2" name="图片 1"/>
          <p:cNvPicPr>
            <a:picLocks noChangeAspect="1"/>
          </p:cNvPicPr>
          <p:nvPr/>
        </p:nvPicPr>
        <p:blipFill>
          <a:blip r:embed="rId3"/>
          <a:stretch>
            <a:fillRect/>
          </a:stretch>
        </p:blipFill>
        <p:spPr>
          <a:xfrm>
            <a:off x="119010" y="1458315"/>
            <a:ext cx="9012034" cy="5335759"/>
          </a:xfrm>
          <a:prstGeom prst="rect">
            <a:avLst/>
          </a:prstGeom>
        </p:spPr>
      </p:pic>
      <p:pic>
        <p:nvPicPr>
          <p:cNvPr id="3" name="图片 2"/>
          <p:cNvPicPr>
            <a:picLocks noChangeAspect="1"/>
          </p:cNvPicPr>
          <p:nvPr/>
        </p:nvPicPr>
        <p:blipFill>
          <a:blip r:embed="rId4"/>
          <a:stretch>
            <a:fillRect/>
          </a:stretch>
        </p:blipFill>
        <p:spPr>
          <a:xfrm>
            <a:off x="3717984" y="4191205"/>
            <a:ext cx="3701533" cy="2449029"/>
          </a:xfrm>
          <a:prstGeom prst="rect">
            <a:avLst/>
          </a:prstGeom>
        </p:spPr>
      </p:pic>
    </p:spTree>
    <p:extLst>
      <p:ext uri="{BB962C8B-B14F-4D97-AF65-F5344CB8AC3E}">
        <p14:creationId xmlns:p14="http://schemas.microsoft.com/office/powerpoint/2010/main" val="1778916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多层神经网络训练</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-BP</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算法</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矩形 5"/>
          <p:cNvSpPr/>
          <p:nvPr/>
        </p:nvSpPr>
        <p:spPr>
          <a:xfrm>
            <a:off x="780612" y="859224"/>
            <a:ext cx="245131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BP</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算法</a:t>
            </a: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反向传递</a:t>
            </a:r>
          </a:p>
        </p:txBody>
      </p:sp>
      <p:pic>
        <p:nvPicPr>
          <p:cNvPr id="2" name="图片 1"/>
          <p:cNvPicPr>
            <a:picLocks noChangeAspect="1"/>
          </p:cNvPicPr>
          <p:nvPr/>
        </p:nvPicPr>
        <p:blipFill>
          <a:blip r:embed="rId3"/>
          <a:stretch>
            <a:fillRect/>
          </a:stretch>
        </p:blipFill>
        <p:spPr>
          <a:xfrm>
            <a:off x="119010" y="1458315"/>
            <a:ext cx="9012034" cy="5335759"/>
          </a:xfrm>
          <a:prstGeom prst="rect">
            <a:avLst/>
          </a:prstGeom>
        </p:spPr>
      </p:pic>
      <p:pic>
        <p:nvPicPr>
          <p:cNvPr id="3" name="图片 2"/>
          <p:cNvPicPr>
            <a:picLocks noChangeAspect="1"/>
          </p:cNvPicPr>
          <p:nvPr/>
        </p:nvPicPr>
        <p:blipFill>
          <a:blip r:embed="rId4"/>
          <a:stretch>
            <a:fillRect/>
          </a:stretch>
        </p:blipFill>
        <p:spPr>
          <a:xfrm>
            <a:off x="6771735" y="3030636"/>
            <a:ext cx="2098367" cy="445313"/>
          </a:xfrm>
          <a:prstGeom prst="rect">
            <a:avLst/>
          </a:prstGeom>
        </p:spPr>
      </p:pic>
      <p:pic>
        <p:nvPicPr>
          <p:cNvPr id="7" name="图片 6"/>
          <p:cNvPicPr>
            <a:picLocks noChangeAspect="1"/>
          </p:cNvPicPr>
          <p:nvPr/>
        </p:nvPicPr>
        <p:blipFill>
          <a:blip r:embed="rId5"/>
          <a:stretch>
            <a:fillRect/>
          </a:stretch>
        </p:blipFill>
        <p:spPr>
          <a:xfrm>
            <a:off x="327803" y="4965153"/>
            <a:ext cx="8160763" cy="1755247"/>
          </a:xfrm>
          <a:prstGeom prst="rect">
            <a:avLst/>
          </a:prstGeom>
        </p:spPr>
      </p:pic>
    </p:spTree>
    <p:extLst>
      <p:ext uri="{BB962C8B-B14F-4D97-AF65-F5344CB8AC3E}">
        <p14:creationId xmlns:p14="http://schemas.microsoft.com/office/powerpoint/2010/main" val="2936984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多层神经网络训练</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-BP</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算法</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pic>
        <p:nvPicPr>
          <p:cNvPr id="2" name="图片 1"/>
          <p:cNvPicPr>
            <a:picLocks noChangeAspect="1"/>
          </p:cNvPicPr>
          <p:nvPr/>
        </p:nvPicPr>
        <p:blipFill>
          <a:blip r:embed="rId3"/>
          <a:stretch>
            <a:fillRect/>
          </a:stretch>
        </p:blipFill>
        <p:spPr>
          <a:xfrm>
            <a:off x="327803" y="1637293"/>
            <a:ext cx="8560651" cy="4996308"/>
          </a:xfrm>
          <a:prstGeom prst="rect">
            <a:avLst/>
          </a:prstGeom>
        </p:spPr>
      </p:pic>
      <p:sp>
        <p:nvSpPr>
          <p:cNvPr id="6" name="矩形 5"/>
          <p:cNvSpPr/>
          <p:nvPr/>
        </p:nvSpPr>
        <p:spPr>
          <a:xfrm>
            <a:off x="780612" y="859224"/>
            <a:ext cx="245131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BP</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算法</a:t>
            </a: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反向传递</a:t>
            </a:r>
          </a:p>
        </p:txBody>
      </p:sp>
    </p:spTree>
    <p:extLst>
      <p:ext uri="{BB962C8B-B14F-4D97-AF65-F5344CB8AC3E}">
        <p14:creationId xmlns:p14="http://schemas.microsoft.com/office/powerpoint/2010/main" val="1184148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多层神经网络训练</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-BP</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算法</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矩形 5"/>
          <p:cNvSpPr/>
          <p:nvPr/>
        </p:nvSpPr>
        <p:spPr>
          <a:xfrm>
            <a:off x="780612" y="859224"/>
            <a:ext cx="245131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BP</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算法</a:t>
            </a: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反向传递</a:t>
            </a:r>
          </a:p>
        </p:txBody>
      </p:sp>
      <p:pic>
        <p:nvPicPr>
          <p:cNvPr id="3" name="图片 2"/>
          <p:cNvPicPr>
            <a:picLocks noChangeAspect="1"/>
          </p:cNvPicPr>
          <p:nvPr/>
        </p:nvPicPr>
        <p:blipFill>
          <a:blip r:embed="rId3"/>
          <a:stretch>
            <a:fillRect/>
          </a:stretch>
        </p:blipFill>
        <p:spPr>
          <a:xfrm>
            <a:off x="172529" y="1707748"/>
            <a:ext cx="8625490" cy="4917335"/>
          </a:xfrm>
          <a:prstGeom prst="rect">
            <a:avLst/>
          </a:prstGeom>
        </p:spPr>
      </p:pic>
    </p:spTree>
    <p:extLst>
      <p:ext uri="{BB962C8B-B14F-4D97-AF65-F5344CB8AC3E}">
        <p14:creationId xmlns:p14="http://schemas.microsoft.com/office/powerpoint/2010/main" val="3517340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多层神经网络训练</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-BP</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算法</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矩形 5"/>
          <p:cNvSpPr/>
          <p:nvPr/>
        </p:nvSpPr>
        <p:spPr>
          <a:xfrm>
            <a:off x="780612" y="859224"/>
            <a:ext cx="245131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BP</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算法</a:t>
            </a: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反向传递</a:t>
            </a:r>
          </a:p>
        </p:txBody>
      </p:sp>
      <p:pic>
        <p:nvPicPr>
          <p:cNvPr id="3" name="图片 2"/>
          <p:cNvPicPr>
            <a:picLocks noChangeAspect="1"/>
          </p:cNvPicPr>
          <p:nvPr/>
        </p:nvPicPr>
        <p:blipFill>
          <a:blip r:embed="rId3"/>
          <a:stretch>
            <a:fillRect/>
          </a:stretch>
        </p:blipFill>
        <p:spPr>
          <a:xfrm>
            <a:off x="189903" y="1541629"/>
            <a:ext cx="8764194" cy="5316371"/>
          </a:xfrm>
          <a:prstGeom prst="rect">
            <a:avLst/>
          </a:prstGeom>
        </p:spPr>
      </p:pic>
    </p:spTree>
    <p:extLst>
      <p:ext uri="{BB962C8B-B14F-4D97-AF65-F5344CB8AC3E}">
        <p14:creationId xmlns:p14="http://schemas.microsoft.com/office/powerpoint/2010/main" val="1136095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多层神经网络训练</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-BP</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算法</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矩形 5"/>
          <p:cNvSpPr/>
          <p:nvPr/>
        </p:nvSpPr>
        <p:spPr>
          <a:xfrm>
            <a:off x="780612" y="859224"/>
            <a:ext cx="245131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BP</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算法</a:t>
            </a: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反向传递</a:t>
            </a:r>
          </a:p>
        </p:txBody>
      </p:sp>
      <p:pic>
        <p:nvPicPr>
          <p:cNvPr id="2" name="图片 1"/>
          <p:cNvPicPr>
            <a:picLocks noChangeAspect="1"/>
          </p:cNvPicPr>
          <p:nvPr/>
        </p:nvPicPr>
        <p:blipFill>
          <a:blip r:embed="rId3"/>
          <a:stretch>
            <a:fillRect/>
          </a:stretch>
        </p:blipFill>
        <p:spPr>
          <a:xfrm>
            <a:off x="138022" y="1576559"/>
            <a:ext cx="8993021" cy="5281441"/>
          </a:xfrm>
          <a:prstGeom prst="rect">
            <a:avLst/>
          </a:prstGeom>
        </p:spPr>
      </p:pic>
    </p:spTree>
    <p:extLst>
      <p:ext uri="{BB962C8B-B14F-4D97-AF65-F5344CB8AC3E}">
        <p14:creationId xmlns:p14="http://schemas.microsoft.com/office/powerpoint/2010/main" val="1532364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多层神经网络训练</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-BP</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算法</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矩形 5"/>
          <p:cNvSpPr/>
          <p:nvPr/>
        </p:nvSpPr>
        <p:spPr>
          <a:xfrm>
            <a:off x="780612" y="859224"/>
            <a:ext cx="245131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BP</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算法</a:t>
            </a: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反向传递</a:t>
            </a:r>
          </a:p>
        </p:txBody>
      </p:sp>
      <p:pic>
        <p:nvPicPr>
          <p:cNvPr id="3" name="图片 2"/>
          <p:cNvPicPr>
            <a:picLocks noChangeAspect="1"/>
          </p:cNvPicPr>
          <p:nvPr/>
        </p:nvPicPr>
        <p:blipFill>
          <a:blip r:embed="rId3"/>
          <a:stretch>
            <a:fillRect/>
          </a:stretch>
        </p:blipFill>
        <p:spPr>
          <a:xfrm>
            <a:off x="191946" y="1458315"/>
            <a:ext cx="8760108" cy="5367864"/>
          </a:xfrm>
          <a:prstGeom prst="rect">
            <a:avLst/>
          </a:prstGeom>
        </p:spPr>
      </p:pic>
    </p:spTree>
    <p:extLst>
      <p:ext uri="{BB962C8B-B14F-4D97-AF65-F5344CB8AC3E}">
        <p14:creationId xmlns:p14="http://schemas.microsoft.com/office/powerpoint/2010/main" val="1826940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多层神经网络训练</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-BP</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算法</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矩形 5"/>
          <p:cNvSpPr/>
          <p:nvPr/>
        </p:nvSpPr>
        <p:spPr>
          <a:xfrm>
            <a:off x="780612" y="859224"/>
            <a:ext cx="245131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BP</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算法</a:t>
            </a: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反向传递</a:t>
            </a:r>
          </a:p>
        </p:txBody>
      </p:sp>
      <p:pic>
        <p:nvPicPr>
          <p:cNvPr id="3" name="图片 2"/>
          <p:cNvPicPr>
            <a:picLocks noChangeAspect="1"/>
          </p:cNvPicPr>
          <p:nvPr/>
        </p:nvPicPr>
        <p:blipFill>
          <a:blip r:embed="rId3"/>
          <a:stretch>
            <a:fillRect/>
          </a:stretch>
        </p:blipFill>
        <p:spPr>
          <a:xfrm>
            <a:off x="189779" y="1492047"/>
            <a:ext cx="8678175" cy="5365953"/>
          </a:xfrm>
          <a:prstGeom prst="rect">
            <a:avLst/>
          </a:prstGeom>
        </p:spPr>
      </p:pic>
    </p:spTree>
    <p:extLst>
      <p:ext uri="{BB962C8B-B14F-4D97-AF65-F5344CB8AC3E}">
        <p14:creationId xmlns:p14="http://schemas.microsoft.com/office/powerpoint/2010/main" val="4208103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多层神经网络训练</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-BP</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算法</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矩形 5"/>
          <p:cNvSpPr/>
          <p:nvPr/>
        </p:nvSpPr>
        <p:spPr>
          <a:xfrm>
            <a:off x="780612" y="859224"/>
            <a:ext cx="174118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BP</a:t>
            </a: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算法总结</a:t>
            </a:r>
          </a:p>
        </p:txBody>
      </p:sp>
      <p:pic>
        <p:nvPicPr>
          <p:cNvPr id="2" name="图片 1"/>
          <p:cNvPicPr>
            <a:picLocks noChangeAspect="1"/>
          </p:cNvPicPr>
          <p:nvPr/>
        </p:nvPicPr>
        <p:blipFill>
          <a:blip r:embed="rId3"/>
          <a:stretch>
            <a:fillRect/>
          </a:stretch>
        </p:blipFill>
        <p:spPr>
          <a:xfrm>
            <a:off x="608766" y="1320889"/>
            <a:ext cx="7926468" cy="5392787"/>
          </a:xfrm>
          <a:prstGeom prst="rect">
            <a:avLst/>
          </a:prstGeom>
        </p:spPr>
      </p:pic>
    </p:spTree>
    <p:extLst>
      <p:ext uri="{BB962C8B-B14F-4D97-AF65-F5344CB8AC3E}">
        <p14:creationId xmlns:p14="http://schemas.microsoft.com/office/powerpoint/2010/main" val="1489854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多层感知器－冰河期</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15" name="内容占位符 1"/>
          <p:cNvSpPr txBox="1">
            <a:spLocks/>
          </p:cNvSpPr>
          <p:nvPr/>
        </p:nvSpPr>
        <p:spPr bwMode="auto">
          <a:xfrm>
            <a:off x="457200" y="1143000"/>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a:lstStyle>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Char char="l"/>
              <a:tabLst/>
              <a:defRPr/>
            </a:pP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90</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年代中期，由</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Vapnik</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等人发明的</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SVM</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Support Vector Machines</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，支持向量机）算法诞生，很快就在若干个方面体现出了对比神经网络的优势：</a:t>
            </a:r>
            <a:r>
              <a:rPr kumimoji="0" lang="zh-CN" altLang="zh-CN" sz="2000" b="0" i="0" u="none" strike="noStrike" kern="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无需调参；高效；全局最优解</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。基于以上种种理由，</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SVM</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迅速打败了神经网络算法成为主流。</a:t>
            </a:r>
            <a:endPar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Char char="l"/>
              <a:tabLst/>
              <a:defRPr/>
            </a:pPr>
            <a:endPar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Char char="l"/>
              <a:tabLst/>
              <a:defRPr/>
            </a:pPr>
            <a:endPar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Char char="l"/>
              <a:tabLst/>
              <a:defRPr/>
            </a:pPr>
            <a:endPar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Char char="l"/>
              <a:tabLst/>
              <a:defRPr/>
            </a:pPr>
            <a:endPar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Char char="l"/>
              <a:tabLst/>
              <a:defRPr/>
            </a:pPr>
            <a:endPar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Char char="l"/>
              <a:tabLst/>
              <a:defRPr/>
            </a:pPr>
            <a:endPar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Char char="l"/>
              <a:tabLst/>
              <a:defRPr/>
            </a:pPr>
            <a:endPar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Char char="l"/>
              <a:tabLst/>
              <a:defRPr/>
            </a:pP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神经网络的研究再次陷入了冰河期。当时，只要你的论文中包含神经网络相关的字眼，非常容易被会议和期刊拒收，研究界那时对神经网络的不待见可想而知。</a:t>
            </a:r>
          </a:p>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Char char="l"/>
              <a:tabLst/>
              <a:defRPr/>
            </a:pPr>
            <a:endParaRPr kumimoji="0" lang="zh-CN"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6" name="图片 4" descr="http://img0.tuicool.com/eqMFNnZ.jpg!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537339"/>
            <a:ext cx="1548828"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3"/>
          <p:cNvSpPr txBox="1">
            <a:spLocks noChangeArrowheads="1"/>
          </p:cNvSpPr>
          <p:nvPr/>
        </p:nvSpPr>
        <p:spPr bwMode="auto">
          <a:xfrm>
            <a:off x="3263614" y="4847151"/>
            <a:ext cx="2159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Vladimir </a:t>
            </a:r>
            <a:r>
              <a:rPr kumimoji="0" lang="en-US" altLang="zh-CN" sz="14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Vapnik</a:t>
            </a:r>
            <a:endParaRPr kumimoji="0" lang="zh-CN" altLang="en-US"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18" name="图片 17">
            <a:extLst>
              <a:ext uri="{FF2B5EF4-FFF2-40B4-BE49-F238E27FC236}">
                <a16:creationId xmlns:a16="http://schemas.microsoft.com/office/drawing/2014/main" id="{B99395A1-98CC-4121-AD91-D5CCCA913F79}"/>
              </a:ext>
            </a:extLst>
          </p:cNvPr>
          <p:cNvPicPr>
            <a:picLocks noChangeAspect="1"/>
          </p:cNvPicPr>
          <p:nvPr/>
        </p:nvPicPr>
        <p:blipFill>
          <a:blip r:embed="rId4"/>
          <a:stretch>
            <a:fillRect/>
          </a:stretch>
        </p:blipFill>
        <p:spPr>
          <a:xfrm>
            <a:off x="5638800" y="2547551"/>
            <a:ext cx="2477064" cy="2355812"/>
          </a:xfrm>
          <a:prstGeom prst="rect">
            <a:avLst/>
          </a:prstGeom>
        </p:spPr>
      </p:pic>
    </p:spTree>
    <p:extLst>
      <p:ext uri="{BB962C8B-B14F-4D97-AF65-F5344CB8AC3E}">
        <p14:creationId xmlns:p14="http://schemas.microsoft.com/office/powerpoint/2010/main" val="383583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神经元－结构</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9" name="内容占位符 1"/>
          <p:cNvSpPr txBox="1">
            <a:spLocks/>
          </p:cNvSpPr>
          <p:nvPr/>
        </p:nvSpPr>
        <p:spPr bwMode="auto">
          <a:xfrm>
            <a:off x="381000" y="1219200"/>
            <a:ext cx="822960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类比生物结构：</a:t>
            </a:r>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输入可以类比为神经元的树突，而输出可以类比为神经元的轴突，计算则可以类比为细胞核</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神经元模型是一个包含输入，输出与计算功能的模型。</a:t>
            </a:r>
            <a:endPar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下图是一个典型的神经元模型：包含有</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个输入，</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个输出，以及</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个计算功能</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注意中间的箭头线。这些线称为</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连接</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。每个上有一个</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权值</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0" name="图片 8" descr="http://img1.tuicool.com/y6vENzF.jpg!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061" y="3505200"/>
            <a:ext cx="4766435" cy="277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2"/>
          <p:cNvSpPr txBox="1">
            <a:spLocks noChangeArrowheads="1"/>
          </p:cNvSpPr>
          <p:nvPr/>
        </p:nvSpPr>
        <p:spPr bwMode="auto">
          <a:xfrm>
            <a:off x="1857375" y="6106870"/>
            <a:ext cx="2663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神经元模型</a:t>
            </a:r>
          </a:p>
        </p:txBody>
      </p:sp>
      <p:pic>
        <p:nvPicPr>
          <p:cNvPr id="12" name="图片 3" descr="http://img2.tuicool.com/FfU3eqn.jpg!web">
            <a:extLst>
              <a:ext uri="{FF2B5EF4-FFF2-40B4-BE49-F238E27FC236}">
                <a16:creationId xmlns:a16="http://schemas.microsoft.com/office/drawing/2014/main" id="{B78C380C-6BAB-4A36-B3FA-537BC0190F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8648" y="3764251"/>
            <a:ext cx="3329195" cy="198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5914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深度学习</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9" name="内容占位符 1"/>
          <p:cNvSpPr txBox="1">
            <a:spLocks/>
          </p:cNvSpPr>
          <p:nvPr/>
        </p:nvSpPr>
        <p:spPr bwMode="auto">
          <a:xfrm>
            <a:off x="381000" y="1295400"/>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a:lstStyle>
          <a:p>
            <a:pPr marL="292100" marR="0" lvl="0" indent="-292100" algn="l" defTabSz="914400" rtl="0" eaLnBrk="0" fontAlgn="base" latinLnBrk="0" hangingPunct="0">
              <a:lnSpc>
                <a:spcPct val="150000"/>
              </a:lnSpc>
              <a:spcBef>
                <a:spcPct val="10000"/>
              </a:spcBef>
              <a:spcAft>
                <a:spcPts val="400"/>
              </a:spcAft>
              <a:buClr>
                <a:srgbClr val="0C7B9C"/>
              </a:buClr>
              <a:buSzPct val="75000"/>
              <a:buFont typeface="Monotype Sorts" pitchFamily="2" charset="2"/>
              <a:buChar char="l"/>
              <a:tabLst/>
              <a:defRPr/>
            </a:pP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在被人摒弃的</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10</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年中，有几个学者仍然在坚持研究</a:t>
            </a:r>
            <a:r>
              <a:rPr kumimoji="0"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，包括</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加拿大多伦多大学的</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Geoffery Hinton</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教授</a:t>
            </a:r>
            <a:endPar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92100" marR="0" lvl="0" indent="-292100" algn="l" defTabSz="914400" rtl="0" eaLnBrk="0" fontAlgn="base" latinLnBrk="0" hangingPunct="0">
              <a:lnSpc>
                <a:spcPct val="150000"/>
              </a:lnSpc>
              <a:spcBef>
                <a:spcPct val="10000"/>
              </a:spcBef>
              <a:spcAft>
                <a:spcPts val="400"/>
              </a:spcAft>
              <a:buClr>
                <a:srgbClr val="0C7B9C"/>
              </a:buClr>
              <a:buSzPct val="75000"/>
              <a:buFont typeface="Monotype Sorts" pitchFamily="2" charset="2"/>
              <a:buChar char="l"/>
              <a:tabLst/>
              <a:defRPr/>
            </a:pP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2006</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Hinton</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在《</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Science</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》和相关期刊上发表了论文，首次提出了</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深度信念网络</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的概念</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a:t>
            </a:r>
          </a:p>
          <a:p>
            <a:pPr marL="292100" marR="0" lvl="0" indent="-292100" algn="l" defTabSz="914400" rtl="0" eaLnBrk="0" fontAlgn="base" latinLnBrk="0" hangingPunct="0">
              <a:lnSpc>
                <a:spcPct val="150000"/>
              </a:lnSpc>
              <a:spcBef>
                <a:spcPct val="10000"/>
              </a:spcBef>
              <a:spcAft>
                <a:spcPts val="400"/>
              </a:spcAft>
              <a:buClr>
                <a:srgbClr val="0C7B9C"/>
              </a:buClr>
              <a:buSzPct val="75000"/>
              <a:buFont typeface="Monotype Sorts" pitchFamily="2" charset="2"/>
              <a:buChar char="l"/>
              <a:tabLst/>
              <a:defRPr/>
            </a:pP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与传统的训练方式不同，</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深度信念网络</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有一个</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zh-CN" sz="2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预训练</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pre-training</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）的过程，这可以方便的让神经网络中的权值找到一个接近最优解的值，之后再使用</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2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微调</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 fine-tuning )</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技术来对整个网络进行优化训练。这两个技术的运用大幅度减少了训练多层神经网络的时间。他给多层神经网络相关的学习方法赋予了一个新名词</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zh-CN" sz="2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深度学习</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（深度学习是多个算法的总称）</a:t>
            </a:r>
            <a:endParaRPr kumimoji="0" lang="zh-CN"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019087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深度学习</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7" name="内容占位符 1"/>
          <p:cNvSpPr txBox="1">
            <a:spLocks/>
          </p:cNvSpPr>
          <p:nvPr/>
        </p:nvSpPr>
        <p:spPr bwMode="auto">
          <a:xfrm>
            <a:off x="467544" y="141277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a:lstStyle>
          <a:p>
            <a:pPr marL="292100" marR="0" lvl="0" indent="-292100" algn="l" defTabSz="914400" rtl="0" eaLnBrk="0" fontAlgn="base" latinLnBrk="0" hangingPunct="0">
              <a:lnSpc>
                <a:spcPct val="150000"/>
              </a:lnSpc>
              <a:spcBef>
                <a:spcPct val="10000"/>
              </a:spcBef>
              <a:spcAft>
                <a:spcPts val="400"/>
              </a:spcAft>
              <a:buClr>
                <a:srgbClr val="0C7B9C"/>
              </a:buClr>
              <a:buSzPct val="75000"/>
              <a:buFont typeface="Monotype Sorts" pitchFamily="2" charset="2"/>
              <a:buChar char="l"/>
              <a:tabLst/>
              <a:defRPr/>
            </a:pPr>
            <a:r>
              <a:rPr kumimoji="0" lang="zh-CN" altLang="en-US" sz="2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参数越多的模型复杂度越高</a:t>
            </a:r>
            <a:endParaRPr kumimoji="0" lang="en-US" altLang="zh-CN" sz="2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150000"/>
              </a:lnSpc>
              <a:spcBef>
                <a:spcPct val="10000"/>
              </a:spcBef>
              <a:spcAft>
                <a:spcPts val="400"/>
              </a:spcAft>
              <a:buClr>
                <a:srgbClr val="0C7B9C"/>
              </a:buClr>
              <a:buSzPct val="100000"/>
              <a:buFont typeface="Arial" charset="0"/>
              <a:buChar char="–"/>
              <a:tabLst/>
              <a:defRPr/>
            </a:pPr>
            <a:r>
              <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优点：“容量”</a:t>
            </a:r>
            <a:r>
              <a:rPr kumimoji="0" lang="en-US" altLang="zh-CN"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(capacity)</a:t>
            </a:r>
            <a:r>
              <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越大，能完成更复杂的任务</a:t>
            </a:r>
            <a:endParaRPr kumimoji="0" lang="en-US" altLang="zh-CN"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150000"/>
              </a:lnSpc>
              <a:spcBef>
                <a:spcPct val="10000"/>
              </a:spcBef>
              <a:spcAft>
                <a:spcPts val="400"/>
              </a:spcAft>
              <a:buClr>
                <a:srgbClr val="0C7B9C"/>
              </a:buClr>
              <a:buSzPct val="100000"/>
              <a:buFont typeface="Arial" charset="0"/>
              <a:buChar char="–"/>
              <a:tabLst/>
              <a:defRPr/>
            </a:pPr>
            <a:r>
              <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缺点：  训练效率低，数据量少时易陷入过拟合</a:t>
            </a:r>
            <a:endParaRPr kumimoji="0" lang="en-US" altLang="zh-CN"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92100" marR="0" lvl="0" indent="-292100" algn="l" defTabSz="914400" rtl="0" eaLnBrk="0" fontAlgn="base" latinLnBrk="0" hangingPunct="0">
              <a:lnSpc>
                <a:spcPct val="150000"/>
              </a:lnSpc>
              <a:spcBef>
                <a:spcPct val="10000"/>
              </a:spcBef>
              <a:spcAft>
                <a:spcPts val="400"/>
              </a:spcAft>
              <a:buClr>
                <a:srgbClr val="0C7B9C"/>
              </a:buClr>
              <a:buSzPct val="75000"/>
              <a:buFont typeface="Monotype Sorts" pitchFamily="2" charset="2"/>
              <a:buChar char="l"/>
              <a:tabLst/>
              <a:defRPr/>
            </a:pPr>
            <a:r>
              <a:rPr kumimoji="0" lang="zh-CN" altLang="en-US" sz="2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缺点解决方案</a:t>
            </a:r>
            <a:endParaRPr kumimoji="0" lang="en-US" altLang="zh-CN" sz="2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150000"/>
              </a:lnSpc>
              <a:spcBef>
                <a:spcPct val="10000"/>
              </a:spcBef>
              <a:spcAft>
                <a:spcPts val="400"/>
              </a:spcAft>
              <a:buClr>
                <a:srgbClr val="0C7B9C"/>
              </a:buClr>
              <a:buSzPct val="100000"/>
              <a:buFont typeface="Arial" charset="0"/>
              <a:buChar char="–"/>
              <a:tabLst/>
              <a:defRPr/>
            </a:pPr>
            <a:r>
              <a:rPr kumimoji="0"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云计算，大数据时代下，计算能力大幅提升，可缓解训练低效性</a:t>
            </a:r>
            <a:endPar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150000"/>
              </a:lnSpc>
              <a:spcBef>
                <a:spcPct val="10000"/>
              </a:spcBef>
              <a:spcAft>
                <a:spcPts val="400"/>
              </a:spcAft>
              <a:buClr>
                <a:srgbClr val="0C7B9C"/>
              </a:buClr>
              <a:buSzPct val="100000"/>
              <a:buFont typeface="Arial" charset="0"/>
              <a:buChar char="–"/>
              <a:tabLst/>
              <a:defRPr/>
            </a:pPr>
            <a:r>
              <a:rPr kumimoji="0" lang="zh-CN" altLang="en-US"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训练数据大幅增加，降低过拟合风险</a:t>
            </a:r>
            <a:endPar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92100" marR="0" lvl="0" indent="-292100" algn="l" defTabSz="914400" rtl="0" eaLnBrk="0" fontAlgn="base" latinLnBrk="0" hangingPunct="0">
              <a:lnSpc>
                <a:spcPct val="150000"/>
              </a:lnSpc>
              <a:spcBef>
                <a:spcPct val="10000"/>
              </a:spcBef>
              <a:spcAft>
                <a:spcPts val="400"/>
              </a:spcAft>
              <a:buClr>
                <a:srgbClr val="0C7B9C"/>
              </a:buClr>
              <a:buSzPct val="75000"/>
              <a:buFont typeface="Monotype Sorts" pitchFamily="2" charset="2"/>
              <a:buChar char="l"/>
              <a:tabLst/>
              <a:defRPr/>
            </a:pPr>
            <a:r>
              <a:rPr kumimoji="0" lang="zh-CN" altLang="en-US" sz="2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以深度学习为代表的复杂模型开始受人关注</a:t>
            </a:r>
            <a:endParaRPr kumimoji="0" lang="en-US" altLang="zh-CN" sz="2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01253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深度学习</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12" name="内容占位符 1"/>
          <p:cNvSpPr txBox="1">
            <a:spLocks/>
          </p:cNvSpPr>
          <p:nvPr/>
        </p:nvSpPr>
        <p:spPr bwMode="auto">
          <a:xfrm>
            <a:off x="431800" y="1258094"/>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a:lstStyle>
          <a:p>
            <a:pPr marL="292100" marR="0" lvl="0" indent="-292100" algn="l" defTabSz="914400" rtl="0" eaLnBrk="0" fontAlgn="base" latinLnBrk="0" hangingPunct="0">
              <a:lnSpc>
                <a:spcPct val="150000"/>
              </a:lnSpc>
              <a:spcBef>
                <a:spcPct val="10000"/>
              </a:spcBef>
              <a:spcAft>
                <a:spcPts val="400"/>
              </a:spcAft>
              <a:buClr>
                <a:srgbClr val="0C7B9C"/>
              </a:buClr>
              <a:buSzPct val="75000"/>
              <a:buFont typeface="Monotype Sorts" pitchFamily="2" charset="2"/>
              <a:buChar char="l"/>
              <a:tabLst/>
              <a:defRPr/>
            </a:pP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很快，深度学习在语音识别领域暂露头角。接着，</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2012</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Hinton </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与他的学生在</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ImageNet </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竞赛中，用多层的卷积神经网络成功地对包含一千类别的一百万张图片进行了训练，取得了分类错误率</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15 % </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的好成绩，这个成绩比第二名高了近</a:t>
            </a:r>
            <a:r>
              <a:rPr kumimoji="0" lang="en-US"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11 </a:t>
            </a: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个百分点，充分证明了多层神经网络识别效果的优越性</a:t>
            </a:r>
          </a:p>
          <a:p>
            <a:pPr marL="292100" marR="0" lvl="0" indent="-292100" algn="l" defTabSz="914400" rtl="0" eaLnBrk="0" fontAlgn="base" latinLnBrk="0" hangingPunct="0">
              <a:lnSpc>
                <a:spcPct val="150000"/>
              </a:lnSpc>
              <a:spcBef>
                <a:spcPct val="10000"/>
              </a:spcBef>
              <a:spcAft>
                <a:spcPts val="400"/>
              </a:spcAft>
              <a:buClr>
                <a:srgbClr val="0C7B9C"/>
              </a:buClr>
              <a:buSzPct val="75000"/>
              <a:buFont typeface="Monotype Sorts" pitchFamily="2" charset="2"/>
              <a:buChar char="l"/>
              <a:tabLst/>
              <a:defRPr/>
            </a:pPr>
            <a:r>
              <a:rPr kumimoji="0" lang="zh-CN" altLang="zh-CN" sz="2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在这之后，关于深度神经网络的研究与应用不断涌现。</a:t>
            </a:r>
            <a:endParaRPr kumimoji="0" lang="zh-CN"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3" name="图片 3" descr="http://img2.tuicool.com/fui6nub.jpg!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156" y="4186237"/>
            <a:ext cx="1428750" cy="190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2"/>
          <p:cNvSpPr txBox="1">
            <a:spLocks noChangeArrowheads="1"/>
          </p:cNvSpPr>
          <p:nvPr/>
        </p:nvSpPr>
        <p:spPr bwMode="auto">
          <a:xfrm>
            <a:off x="4217987" y="6092825"/>
            <a:ext cx="2447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Geoffery Hinton</a:t>
            </a:r>
            <a:endParaRPr kumimoji="0" lang="zh-CN" altLang="en-US" sz="16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15" name="图片 4" descr="http://img1.tuicool.com/3AZfEv7.jpg!we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8187" y="4186237"/>
            <a:ext cx="1544638" cy="1898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a:spLocks noChangeArrowheads="1"/>
          </p:cNvSpPr>
          <p:nvPr/>
        </p:nvSpPr>
        <p:spPr bwMode="auto">
          <a:xfrm>
            <a:off x="1880393" y="6111696"/>
            <a:ext cx="18002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Geoffery</a:t>
            </a: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Hinton</a:t>
            </a:r>
            <a:b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b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1986</a:t>
            </a:r>
            <a:r>
              <a:rPr kumimoji="0" lang="zh-CN" altLang="en-US"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BP</a:t>
            </a:r>
            <a:r>
              <a:rPr kumimoji="0" lang="zh-CN" altLang="en-US"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算法</a:t>
            </a:r>
          </a:p>
        </p:txBody>
      </p:sp>
    </p:spTree>
    <p:extLst>
      <p:ext uri="{BB962C8B-B14F-4D97-AF65-F5344CB8AC3E}">
        <p14:creationId xmlns:p14="http://schemas.microsoft.com/office/powerpoint/2010/main" val="33861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深度学习</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10" name="内容占位符 1"/>
          <p:cNvSpPr txBox="1">
            <a:spLocks/>
          </p:cNvSpPr>
          <p:nvPr/>
        </p:nvSpPr>
        <p:spPr bwMode="auto">
          <a:xfrm>
            <a:off x="467544" y="1196752"/>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a:lstStyle>
          <a:p>
            <a:pPr marL="292100" marR="0" lvl="0" indent="-292100" algn="l" defTabSz="914400" rtl="0" eaLnBrk="0" fontAlgn="base" latinLnBrk="0" hangingPunct="0">
              <a:lnSpc>
                <a:spcPct val="150000"/>
              </a:lnSpc>
              <a:spcBef>
                <a:spcPct val="10000"/>
              </a:spcBef>
              <a:spcAft>
                <a:spcPts val="400"/>
              </a:spcAft>
              <a:buClr>
                <a:srgbClr val="0C7B9C"/>
              </a:buClr>
              <a:buSzPct val="75000"/>
              <a:buFont typeface="Monotype Sorts" pitchFamily="2" charset="2"/>
              <a:buChar char="l"/>
              <a:tabLst/>
              <a:defRPr/>
            </a:pPr>
            <a:r>
              <a:rPr kumimoji="0" lang="zh-CN" altLang="zh-CN"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更强的函数模拟能力是由于随着层数的增加，整个网络的参数就越多。而神经网络其实本质就是模拟特征与目标之间的真实关系函数的方法，更多的参数意味着其模拟的函数可以更加的复杂，可以有更多的</a:t>
            </a:r>
            <a:r>
              <a:rPr kumimoji="0" lang="en-US" altLang="zh-CN"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zh-CN" sz="18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容量</a:t>
            </a:r>
            <a:r>
              <a:rPr kumimoji="0" lang="en-US" altLang="zh-CN"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zh-CN"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capcity</a:t>
            </a:r>
            <a:r>
              <a:rPr kumimoji="0" lang="zh-CN" altLang="zh-CN"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）去拟合真正的关系</a:t>
            </a:r>
            <a:r>
              <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强悍的非线性函数拟合</a:t>
            </a:r>
            <a:r>
              <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92100" marR="0" lvl="0" indent="-292100" algn="l" defTabSz="914400" rtl="0" eaLnBrk="0" fontAlgn="base" latinLnBrk="0" hangingPunct="0">
              <a:lnSpc>
                <a:spcPct val="150000"/>
              </a:lnSpc>
              <a:spcBef>
                <a:spcPct val="10000"/>
              </a:spcBef>
              <a:spcAft>
                <a:spcPts val="400"/>
              </a:spcAft>
              <a:buClr>
                <a:srgbClr val="0C7B9C"/>
              </a:buClr>
              <a:buSzPct val="75000"/>
              <a:buFont typeface="Monotype Sorts" pitchFamily="2" charset="2"/>
              <a:buChar char="l"/>
              <a:tabLst/>
              <a:defRPr/>
            </a:pPr>
            <a:r>
              <a:rPr kumimoji="0" lang="zh-CN" altLang="zh-CN"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在参数数量一样的情况下，更深的网络往往具有比浅层的网络更好的识别效率</a:t>
            </a:r>
            <a:endParaRPr kumimoji="0" lang="en-US" altLang="zh-CN"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150000"/>
              </a:lnSpc>
              <a:spcBef>
                <a:spcPct val="10000"/>
              </a:spcBef>
              <a:spcAft>
                <a:spcPts val="400"/>
              </a:spcAft>
              <a:buClr>
                <a:srgbClr val="0C7B9C"/>
              </a:buClr>
              <a:buSzPct val="100000"/>
              <a:buFont typeface="Arial" charset="0"/>
              <a:buChar char="–"/>
              <a:tabLst/>
              <a:defRPr/>
            </a:pPr>
            <a:r>
              <a:rPr kumimoji="0" lang="en-US" altLang="zh-CN"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2012</a:t>
            </a:r>
            <a:r>
              <a:rPr kumimoji="0" lang="zh-CN" altLang="zh-CN"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年起，每年获得</a:t>
            </a:r>
            <a:r>
              <a:rPr kumimoji="0" lang="en-US" altLang="zh-CN"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ImageNet</a:t>
            </a:r>
            <a:r>
              <a:rPr kumimoji="0" lang="zh-CN" altLang="zh-CN"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冠军的深度神经网络的层数逐年增加</a:t>
            </a:r>
            <a:endParaRPr kumimoji="0" lang="en-US" altLang="zh-CN"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150000"/>
              </a:lnSpc>
              <a:spcBef>
                <a:spcPct val="10000"/>
              </a:spcBef>
              <a:spcAft>
                <a:spcPts val="400"/>
              </a:spcAft>
              <a:buClr>
                <a:srgbClr val="0C7B9C"/>
              </a:buClr>
              <a:buSzPct val="100000"/>
              <a:buFont typeface="Arial" charset="0"/>
              <a:buChar char="–"/>
              <a:tabLst/>
              <a:defRPr/>
            </a:pPr>
            <a:r>
              <a:rPr kumimoji="0" lang="en-US" altLang="zh-CN"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2015</a:t>
            </a:r>
            <a:r>
              <a:rPr kumimoji="0" lang="zh-CN" altLang="zh-CN"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年最好的方法</a:t>
            </a:r>
            <a:r>
              <a:rPr kumimoji="0" lang="en-US" altLang="zh-CN"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GoogleNet</a:t>
            </a:r>
            <a:r>
              <a:rPr kumimoji="0" lang="zh-CN" altLang="zh-CN"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是一个多达</a:t>
            </a:r>
            <a:r>
              <a:rPr kumimoji="0" lang="en-US" altLang="zh-CN" sz="1600" b="0" i="0" u="none" strike="noStrike" kern="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22</a:t>
            </a:r>
            <a:r>
              <a:rPr kumimoji="0" lang="zh-CN" altLang="zh-CN" sz="1600" b="0" i="0" u="none" strike="noStrike" kern="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层</a:t>
            </a:r>
            <a:r>
              <a:rPr kumimoji="0" lang="zh-CN" altLang="zh-CN"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的神经网络</a:t>
            </a:r>
            <a:endParaRPr kumimoji="0" lang="en-US" altLang="zh-CN"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150000"/>
              </a:lnSpc>
              <a:spcBef>
                <a:spcPct val="10000"/>
              </a:spcBef>
              <a:spcAft>
                <a:spcPts val="400"/>
              </a:spcAft>
              <a:buClr>
                <a:srgbClr val="0C7B9C"/>
              </a:buClr>
              <a:buSzPct val="100000"/>
              <a:buFont typeface="Arial" charset="0"/>
              <a:buChar char="–"/>
              <a:tabLst/>
              <a:defRPr/>
            </a:pPr>
            <a:r>
              <a:rPr kumimoji="0" lang="en-US" altLang="zh-CN"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2016</a:t>
            </a:r>
            <a:r>
              <a:rPr kumimoji="0" lang="zh-CN" altLang="zh-CN"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拿到最好成绩的</a:t>
            </a:r>
            <a:r>
              <a:rPr kumimoji="0" lang="en-US" altLang="zh-CN"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MSRA</a:t>
            </a:r>
            <a:r>
              <a:rPr kumimoji="0" lang="zh-CN" altLang="zh-CN"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团队的方法使用的更是一个</a:t>
            </a:r>
            <a:r>
              <a:rPr kumimoji="0" lang="en-US" altLang="zh-CN" sz="1600" b="0" i="0" u="none" strike="noStrike" kern="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152</a:t>
            </a:r>
            <a:r>
              <a:rPr kumimoji="0" lang="zh-CN" altLang="zh-CN" sz="1600" b="0" i="0" u="none" strike="noStrike" kern="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层</a:t>
            </a:r>
            <a:r>
              <a:rPr kumimoji="0" lang="zh-CN" altLang="zh-CN"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的网络！</a:t>
            </a:r>
            <a:endParaRPr kumimoji="0" lang="en-US" altLang="zh-CN"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150000"/>
              </a:lnSpc>
              <a:spcBef>
                <a:spcPct val="10000"/>
              </a:spcBef>
              <a:spcAft>
                <a:spcPts val="400"/>
              </a:spcAft>
              <a:buClr>
                <a:srgbClr val="0C7B9C"/>
              </a:buClr>
              <a:buSzPct val="100000"/>
              <a:buFont typeface="Arial" charset="0"/>
              <a:buChar char="–"/>
              <a:tabLst/>
              <a:defRPr/>
            </a:pPr>
            <a:r>
              <a:rPr kumimoji="0" lang="en-US" altLang="zh-CN"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2016</a:t>
            </a:r>
            <a:r>
              <a:rPr kumimoji="0" lang="zh-CN" altLang="en-US"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商汤团队</a:t>
            </a:r>
            <a:r>
              <a:rPr kumimoji="0" lang="en-US" altLang="zh-CN" sz="1600" b="0" i="0" u="none" strike="noStrike" kern="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1207</a:t>
            </a:r>
            <a:r>
              <a:rPr kumimoji="0" lang="zh-CN" altLang="en-US" sz="1600" b="0" i="0" u="none" strike="noStrike" kern="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层</a:t>
            </a:r>
            <a:r>
              <a:rPr kumimoji="0" lang="zh-CN" altLang="en-US"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的网络</a:t>
            </a:r>
            <a:endParaRPr kumimoji="0" lang="en-US" altLang="zh-CN"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0" hangingPunct="0">
              <a:lnSpc>
                <a:spcPct val="150000"/>
              </a:lnSpc>
              <a:spcBef>
                <a:spcPct val="10000"/>
              </a:spcBef>
              <a:spcAft>
                <a:spcPts val="400"/>
              </a:spcAft>
              <a:buClr>
                <a:srgbClr val="0C7B9C"/>
              </a:buClr>
              <a:buSzPct val="100000"/>
              <a:buFont typeface="Arial" charset="0"/>
              <a:buChar char="–"/>
              <a:tabLst/>
              <a:defRPr/>
            </a:pPr>
            <a:endParaRPr kumimoji="0" lang="zh-CN" altLang="zh-CN"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92100" marR="0" lvl="0" indent="-292100" algn="l" defTabSz="914400" rtl="0" eaLnBrk="0" fontAlgn="base" latinLnBrk="0" hangingPunct="0">
              <a:lnSpc>
                <a:spcPct val="150000"/>
              </a:lnSpc>
              <a:spcBef>
                <a:spcPct val="10000"/>
              </a:spcBef>
              <a:spcAft>
                <a:spcPts val="400"/>
              </a:spcAft>
              <a:buClr>
                <a:srgbClr val="0C7B9C"/>
              </a:buClr>
              <a:buSzPct val="75000"/>
              <a:buFont typeface="Monotype Sorts" pitchFamily="2" charset="2"/>
              <a:buChar char="l"/>
              <a:tabLst/>
              <a:defRPr/>
            </a:pPr>
            <a:endParaRPr kumimoji="0" lang="zh-CN"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98285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深度学习</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314" name="文字方塊 11">
            <a:extLst>
              <a:ext uri="{FF2B5EF4-FFF2-40B4-BE49-F238E27FC236}">
                <a16:creationId xmlns:a16="http://schemas.microsoft.com/office/drawing/2014/main" id="{387433BD-7C73-4449-9120-BD6D80680B43}"/>
              </a:ext>
            </a:extLst>
          </p:cNvPr>
          <p:cNvSpPr txBox="1"/>
          <p:nvPr/>
        </p:nvSpPr>
        <p:spPr>
          <a:xfrm>
            <a:off x="0" y="883956"/>
            <a:ext cx="532510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prstClr val="black"/>
                </a:solidFill>
                <a:effectLst/>
                <a:uLnTx/>
                <a:uFillTx/>
                <a:latin typeface="Calibri"/>
                <a:ea typeface="黑体"/>
                <a:cs typeface="+mn-cs"/>
              </a:rPr>
              <a:t>Deep = Many hidden layers</a:t>
            </a:r>
            <a:endParaRPr kumimoji="0" lang="zh-TW" altLang="en-US" sz="3200" b="0" i="0" u="none" strike="noStrike" kern="1200" cap="none" spc="0" normalizeH="0" baseline="0" noProof="0" dirty="0">
              <a:ln>
                <a:noFill/>
              </a:ln>
              <a:solidFill>
                <a:prstClr val="black"/>
              </a:solidFill>
              <a:effectLst/>
              <a:uLnTx/>
              <a:uFillTx/>
              <a:latin typeface="Calibri"/>
              <a:ea typeface="黑体"/>
              <a:cs typeface="+mn-cs"/>
            </a:endParaRPr>
          </a:p>
        </p:txBody>
      </p:sp>
      <p:pic>
        <p:nvPicPr>
          <p:cNvPr id="315" name="圖片 3">
            <a:extLst>
              <a:ext uri="{FF2B5EF4-FFF2-40B4-BE49-F238E27FC236}">
                <a16:creationId xmlns:a16="http://schemas.microsoft.com/office/drawing/2014/main" id="{9DC5277C-0CDA-4EBB-A10E-25E715A696B7}"/>
              </a:ext>
            </a:extLst>
          </p:cNvPr>
          <p:cNvPicPr>
            <a:picLocks noChangeAspect="1"/>
          </p:cNvPicPr>
          <p:nvPr/>
        </p:nvPicPr>
        <p:blipFill>
          <a:blip r:embed="rId3"/>
          <a:stretch>
            <a:fillRect/>
          </a:stretch>
        </p:blipFill>
        <p:spPr>
          <a:xfrm rot="5400000">
            <a:off x="4287311" y="2759751"/>
            <a:ext cx="5396877" cy="1435649"/>
          </a:xfrm>
          <a:prstGeom prst="rect">
            <a:avLst/>
          </a:prstGeom>
        </p:spPr>
      </p:pic>
      <p:pic>
        <p:nvPicPr>
          <p:cNvPr id="316" name="圖片 4">
            <a:extLst>
              <a:ext uri="{FF2B5EF4-FFF2-40B4-BE49-F238E27FC236}">
                <a16:creationId xmlns:a16="http://schemas.microsoft.com/office/drawing/2014/main" id="{C3624CB2-88CA-4A23-9D81-D9DABEF86766}"/>
              </a:ext>
            </a:extLst>
          </p:cNvPr>
          <p:cNvPicPr>
            <a:picLocks noChangeAspect="1"/>
          </p:cNvPicPr>
          <p:nvPr/>
        </p:nvPicPr>
        <p:blipFill>
          <a:blip r:embed="rId4"/>
          <a:stretch>
            <a:fillRect/>
          </a:stretch>
        </p:blipFill>
        <p:spPr>
          <a:xfrm rot="16200000">
            <a:off x="1116001" y="4606967"/>
            <a:ext cx="2160000" cy="711056"/>
          </a:xfrm>
          <a:prstGeom prst="rect">
            <a:avLst/>
          </a:prstGeom>
        </p:spPr>
      </p:pic>
      <p:pic>
        <p:nvPicPr>
          <p:cNvPr id="317" name="圖片 5">
            <a:extLst>
              <a:ext uri="{FF2B5EF4-FFF2-40B4-BE49-F238E27FC236}">
                <a16:creationId xmlns:a16="http://schemas.microsoft.com/office/drawing/2014/main" id="{07BA226B-DACC-406D-AD1D-5ECC386D4BF5}"/>
              </a:ext>
            </a:extLst>
          </p:cNvPr>
          <p:cNvPicPr>
            <a:picLocks noChangeAspect="1"/>
          </p:cNvPicPr>
          <p:nvPr/>
        </p:nvPicPr>
        <p:blipFill>
          <a:blip r:embed="rId5"/>
          <a:stretch>
            <a:fillRect/>
          </a:stretch>
        </p:blipFill>
        <p:spPr>
          <a:xfrm flipV="1">
            <a:off x="4143537" y="2602407"/>
            <a:ext cx="951870" cy="3623989"/>
          </a:xfrm>
          <a:prstGeom prst="rect">
            <a:avLst/>
          </a:prstGeom>
        </p:spPr>
      </p:pic>
      <p:sp>
        <p:nvSpPr>
          <p:cNvPr id="318" name="文字方塊 7">
            <a:extLst>
              <a:ext uri="{FF2B5EF4-FFF2-40B4-BE49-F238E27FC236}">
                <a16:creationId xmlns:a16="http://schemas.microsoft.com/office/drawing/2014/main" id="{D57ACF4E-1AEE-4D22-A703-A01A25D1D21C}"/>
              </a:ext>
            </a:extLst>
          </p:cNvPr>
          <p:cNvSpPr txBox="1"/>
          <p:nvPr/>
        </p:nvSpPr>
        <p:spPr>
          <a:xfrm>
            <a:off x="1592757" y="3138357"/>
            <a:ext cx="1215431"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8 layers</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19" name="文字方塊 8">
            <a:extLst>
              <a:ext uri="{FF2B5EF4-FFF2-40B4-BE49-F238E27FC236}">
                <a16:creationId xmlns:a16="http://schemas.microsoft.com/office/drawing/2014/main" id="{3474EB5F-909E-457D-B3D5-EA5F9418F9F5}"/>
              </a:ext>
            </a:extLst>
          </p:cNvPr>
          <p:cNvSpPr txBox="1"/>
          <p:nvPr/>
        </p:nvSpPr>
        <p:spPr>
          <a:xfrm>
            <a:off x="4543082" y="1960295"/>
            <a:ext cx="141615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19 layers</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20" name="文字方塊 9">
            <a:extLst>
              <a:ext uri="{FF2B5EF4-FFF2-40B4-BE49-F238E27FC236}">
                <a16:creationId xmlns:a16="http://schemas.microsoft.com/office/drawing/2014/main" id="{0B20705F-A7D5-4FB3-9339-A3D14781CE0B}"/>
              </a:ext>
            </a:extLst>
          </p:cNvPr>
          <p:cNvSpPr txBox="1"/>
          <p:nvPr/>
        </p:nvSpPr>
        <p:spPr>
          <a:xfrm>
            <a:off x="7088727" y="936518"/>
            <a:ext cx="141615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22 layers</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21" name="文字方塊 10">
            <a:extLst>
              <a:ext uri="{FF2B5EF4-FFF2-40B4-BE49-F238E27FC236}">
                <a16:creationId xmlns:a16="http://schemas.microsoft.com/office/drawing/2014/main" id="{CC340F7D-658F-4578-AA5A-98692180C1B6}"/>
              </a:ext>
            </a:extLst>
          </p:cNvPr>
          <p:cNvSpPr txBox="1"/>
          <p:nvPr/>
        </p:nvSpPr>
        <p:spPr>
          <a:xfrm>
            <a:off x="883081" y="6085100"/>
            <a:ext cx="246417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a:ea typeface="黑体"/>
                <a:cs typeface="+mn-cs"/>
              </a:rPr>
              <a:t>AlexNet</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(2012)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22" name="文字方塊 12">
            <a:extLst>
              <a:ext uri="{FF2B5EF4-FFF2-40B4-BE49-F238E27FC236}">
                <a16:creationId xmlns:a16="http://schemas.microsoft.com/office/drawing/2014/main" id="{9D8D9B75-211A-4604-89DF-6079E70B105E}"/>
              </a:ext>
            </a:extLst>
          </p:cNvPr>
          <p:cNvSpPr txBox="1"/>
          <p:nvPr/>
        </p:nvSpPr>
        <p:spPr>
          <a:xfrm>
            <a:off x="3636869" y="6131040"/>
            <a:ext cx="187026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VGG (2014)</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23" name="文字方塊 13">
            <a:extLst>
              <a:ext uri="{FF2B5EF4-FFF2-40B4-BE49-F238E27FC236}">
                <a16:creationId xmlns:a16="http://schemas.microsoft.com/office/drawing/2014/main" id="{2435CC6B-DBB3-4A39-A059-4A776E028CCB}"/>
              </a:ext>
            </a:extLst>
          </p:cNvPr>
          <p:cNvSpPr txBox="1"/>
          <p:nvPr/>
        </p:nvSpPr>
        <p:spPr>
          <a:xfrm>
            <a:off x="5943289" y="6099129"/>
            <a:ext cx="245098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a:ea typeface="黑体"/>
                <a:cs typeface="+mn-cs"/>
              </a:rPr>
              <a:t>GoogleNet</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(2014)</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24" name="文字方塊 14">
            <a:extLst>
              <a:ext uri="{FF2B5EF4-FFF2-40B4-BE49-F238E27FC236}">
                <a16:creationId xmlns:a16="http://schemas.microsoft.com/office/drawing/2014/main" id="{85329DED-75E7-4EEC-830E-04F6C9D6D649}"/>
              </a:ext>
            </a:extLst>
          </p:cNvPr>
          <p:cNvSpPr txBox="1"/>
          <p:nvPr/>
        </p:nvSpPr>
        <p:spPr>
          <a:xfrm>
            <a:off x="779181" y="4442276"/>
            <a:ext cx="1270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16.4%</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325" name="文字方塊 15">
            <a:extLst>
              <a:ext uri="{FF2B5EF4-FFF2-40B4-BE49-F238E27FC236}">
                <a16:creationId xmlns:a16="http://schemas.microsoft.com/office/drawing/2014/main" id="{ADB17A74-BD1E-40CD-BD37-DCDF47AC5F32}"/>
              </a:ext>
            </a:extLst>
          </p:cNvPr>
          <p:cNvSpPr txBox="1"/>
          <p:nvPr/>
        </p:nvSpPr>
        <p:spPr>
          <a:xfrm>
            <a:off x="3042766" y="3887237"/>
            <a:ext cx="1270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7.3%</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326" name="文字方塊 16">
            <a:extLst>
              <a:ext uri="{FF2B5EF4-FFF2-40B4-BE49-F238E27FC236}">
                <a16:creationId xmlns:a16="http://schemas.microsoft.com/office/drawing/2014/main" id="{BAF5C30C-4DE9-43DF-A4BC-E1B11EC70D47}"/>
              </a:ext>
            </a:extLst>
          </p:cNvPr>
          <p:cNvSpPr txBox="1"/>
          <p:nvPr/>
        </p:nvSpPr>
        <p:spPr>
          <a:xfrm>
            <a:off x="5517028" y="3661397"/>
            <a:ext cx="1270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6.7%</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327" name="矩形 326">
            <a:extLst>
              <a:ext uri="{FF2B5EF4-FFF2-40B4-BE49-F238E27FC236}">
                <a16:creationId xmlns:a16="http://schemas.microsoft.com/office/drawing/2014/main" id="{6F3FC6CC-B08E-4892-BEA6-4A1A96343389}"/>
              </a:ext>
            </a:extLst>
          </p:cNvPr>
          <p:cNvSpPr/>
          <p:nvPr/>
        </p:nvSpPr>
        <p:spPr>
          <a:xfrm>
            <a:off x="304329" y="1724352"/>
            <a:ext cx="2503860"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a:ea typeface="黑体"/>
                <a:cs typeface="+mn-cs"/>
              </a:rPr>
              <a:t>http://cs231n.stanford.edu/slides/winter1516_lecture8.pdf</a:t>
            </a:r>
          </a:p>
        </p:txBody>
      </p:sp>
    </p:spTree>
    <p:extLst>
      <p:ext uri="{BB962C8B-B14F-4D97-AF65-F5344CB8AC3E}">
        <p14:creationId xmlns:p14="http://schemas.microsoft.com/office/powerpoint/2010/main" val="426090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6"/>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320"/>
                                        </p:tgtEl>
                                        <p:attrNameLst>
                                          <p:attrName>style.visibility</p:attrName>
                                        </p:attrNameLst>
                                      </p:cBhvr>
                                      <p:to>
                                        <p:strVal val="visible"/>
                                      </p:to>
                                    </p:set>
                                    <p:animEffect transition="in" filter="fade">
                                      <p:cBhvr>
                                        <p:cTn id="33" dur="5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0" animBg="1"/>
      <p:bldP spid="319" grpId="0" animBg="1"/>
      <p:bldP spid="320" grpId="0" animBg="1"/>
      <p:bldP spid="321" grpId="0"/>
      <p:bldP spid="322" grpId="0"/>
      <p:bldP spid="323" grpId="0"/>
      <p:bldP spid="324" grpId="0"/>
      <p:bldP spid="325" grpId="0"/>
      <p:bldP spid="3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圖片 3">
            <a:extLst>
              <a:ext uri="{FF2B5EF4-FFF2-40B4-BE49-F238E27FC236}">
                <a16:creationId xmlns:a16="http://schemas.microsoft.com/office/drawing/2014/main" id="{BBEBB41A-D95D-41F3-9CE8-DB44F33099B6}"/>
              </a:ext>
            </a:extLst>
          </p:cNvPr>
          <p:cNvPicPr>
            <a:picLocks noChangeAspect="1"/>
          </p:cNvPicPr>
          <p:nvPr/>
        </p:nvPicPr>
        <p:blipFill>
          <a:blip r:embed="rId2"/>
          <a:stretch>
            <a:fillRect/>
          </a:stretch>
        </p:blipFill>
        <p:spPr>
          <a:xfrm>
            <a:off x="5986842" y="745209"/>
            <a:ext cx="454038" cy="5190688"/>
          </a:xfrm>
          <a:prstGeom prst="rect">
            <a:avLst/>
          </a:prstGeom>
        </p:spPr>
      </p:pic>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深度学习</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pic>
        <p:nvPicPr>
          <p:cNvPr id="62" name="圖片 4">
            <a:extLst>
              <a:ext uri="{FF2B5EF4-FFF2-40B4-BE49-F238E27FC236}">
                <a16:creationId xmlns:a16="http://schemas.microsoft.com/office/drawing/2014/main" id="{E51447A0-9193-4DA5-B16B-B92F96C9B870}"/>
              </a:ext>
            </a:extLst>
          </p:cNvPr>
          <p:cNvPicPr>
            <a:picLocks noChangeAspect="1"/>
          </p:cNvPicPr>
          <p:nvPr/>
        </p:nvPicPr>
        <p:blipFill>
          <a:blip r:embed="rId4"/>
          <a:stretch>
            <a:fillRect/>
          </a:stretch>
        </p:blipFill>
        <p:spPr>
          <a:xfrm rot="5400000">
            <a:off x="3957242" y="5231077"/>
            <a:ext cx="932400" cy="225354"/>
          </a:xfrm>
          <a:prstGeom prst="rect">
            <a:avLst/>
          </a:prstGeom>
        </p:spPr>
      </p:pic>
      <p:pic>
        <p:nvPicPr>
          <p:cNvPr id="63" name="圖片 5">
            <a:extLst>
              <a:ext uri="{FF2B5EF4-FFF2-40B4-BE49-F238E27FC236}">
                <a16:creationId xmlns:a16="http://schemas.microsoft.com/office/drawing/2014/main" id="{30FE07DA-76A3-4804-AFC8-DB6E4997D7FE}"/>
              </a:ext>
            </a:extLst>
          </p:cNvPr>
          <p:cNvPicPr>
            <a:picLocks noChangeAspect="1"/>
          </p:cNvPicPr>
          <p:nvPr/>
        </p:nvPicPr>
        <p:blipFill>
          <a:blip r:embed="rId5"/>
          <a:stretch>
            <a:fillRect/>
          </a:stretch>
        </p:blipFill>
        <p:spPr>
          <a:xfrm rot="16200000">
            <a:off x="1294407" y="5606111"/>
            <a:ext cx="255600" cy="84142"/>
          </a:xfrm>
          <a:prstGeom prst="rect">
            <a:avLst/>
          </a:prstGeom>
        </p:spPr>
      </p:pic>
      <p:pic>
        <p:nvPicPr>
          <p:cNvPr id="64" name="圖片 6">
            <a:extLst>
              <a:ext uri="{FF2B5EF4-FFF2-40B4-BE49-F238E27FC236}">
                <a16:creationId xmlns:a16="http://schemas.microsoft.com/office/drawing/2014/main" id="{C555D334-7BE5-4B19-AB29-59DF7B9CD9E2}"/>
              </a:ext>
            </a:extLst>
          </p:cNvPr>
          <p:cNvPicPr>
            <a:picLocks noChangeAspect="1"/>
          </p:cNvPicPr>
          <p:nvPr/>
        </p:nvPicPr>
        <p:blipFill>
          <a:blip r:embed="rId6"/>
          <a:stretch>
            <a:fillRect/>
          </a:stretch>
        </p:blipFill>
        <p:spPr>
          <a:xfrm flipV="1">
            <a:off x="2809123" y="4969582"/>
            <a:ext cx="149627" cy="806400"/>
          </a:xfrm>
          <a:prstGeom prst="rect">
            <a:avLst/>
          </a:prstGeom>
        </p:spPr>
      </p:pic>
      <p:sp>
        <p:nvSpPr>
          <p:cNvPr id="66" name="文字方塊 11">
            <a:extLst>
              <a:ext uri="{FF2B5EF4-FFF2-40B4-BE49-F238E27FC236}">
                <a16:creationId xmlns:a16="http://schemas.microsoft.com/office/drawing/2014/main" id="{E21F87A0-F05D-4D6D-8D10-1C18CCEB4092}"/>
              </a:ext>
            </a:extLst>
          </p:cNvPr>
          <p:cNvSpPr txBox="1"/>
          <p:nvPr/>
        </p:nvSpPr>
        <p:spPr>
          <a:xfrm>
            <a:off x="669907" y="5760209"/>
            <a:ext cx="14490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a:ea typeface="黑体"/>
                <a:cs typeface="+mn-cs"/>
              </a:rPr>
              <a:t>AlexNet</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(2012)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7" name="文字方塊 12">
            <a:extLst>
              <a:ext uri="{FF2B5EF4-FFF2-40B4-BE49-F238E27FC236}">
                <a16:creationId xmlns:a16="http://schemas.microsoft.com/office/drawing/2014/main" id="{A0C7D267-92D1-441D-989F-4F742B8ECA5C}"/>
              </a:ext>
            </a:extLst>
          </p:cNvPr>
          <p:cNvSpPr txBox="1"/>
          <p:nvPr/>
        </p:nvSpPr>
        <p:spPr>
          <a:xfrm>
            <a:off x="1949506" y="5760208"/>
            <a:ext cx="187026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VGG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(2014)</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8" name="文字方塊 13">
            <a:extLst>
              <a:ext uri="{FF2B5EF4-FFF2-40B4-BE49-F238E27FC236}">
                <a16:creationId xmlns:a16="http://schemas.microsoft.com/office/drawing/2014/main" id="{3BFC6D9F-B822-4905-A6E4-4DDB8D93B5D0}"/>
              </a:ext>
            </a:extLst>
          </p:cNvPr>
          <p:cNvSpPr txBox="1"/>
          <p:nvPr/>
        </p:nvSpPr>
        <p:spPr>
          <a:xfrm>
            <a:off x="3197952" y="5731179"/>
            <a:ext cx="245098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a:ea typeface="黑体"/>
                <a:cs typeface="+mn-cs"/>
              </a:rPr>
              <a:t>GoogleNet</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(2014)</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9" name="文字方塊 14">
            <a:extLst>
              <a:ext uri="{FF2B5EF4-FFF2-40B4-BE49-F238E27FC236}">
                <a16:creationId xmlns:a16="http://schemas.microsoft.com/office/drawing/2014/main" id="{23103BAE-89A8-462E-8922-FA72FB3C636B}"/>
              </a:ext>
            </a:extLst>
          </p:cNvPr>
          <p:cNvSpPr txBox="1"/>
          <p:nvPr/>
        </p:nvSpPr>
        <p:spPr>
          <a:xfrm>
            <a:off x="5377259" y="1032575"/>
            <a:ext cx="165214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152 layers</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70" name="文字方塊 16">
            <a:extLst>
              <a:ext uri="{FF2B5EF4-FFF2-40B4-BE49-F238E27FC236}">
                <a16:creationId xmlns:a16="http://schemas.microsoft.com/office/drawing/2014/main" id="{2C93BB23-5DC7-423F-B445-185CDA6E7735}"/>
              </a:ext>
            </a:extLst>
          </p:cNvPr>
          <p:cNvSpPr txBox="1"/>
          <p:nvPr/>
        </p:nvSpPr>
        <p:spPr>
          <a:xfrm>
            <a:off x="4982348" y="4088005"/>
            <a:ext cx="1270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3.57%</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71" name="文字方塊 17">
            <a:extLst>
              <a:ext uri="{FF2B5EF4-FFF2-40B4-BE49-F238E27FC236}">
                <a16:creationId xmlns:a16="http://schemas.microsoft.com/office/drawing/2014/main" id="{ABA42902-264F-42A3-BEDB-0EE57C1EE203}"/>
              </a:ext>
            </a:extLst>
          </p:cNvPr>
          <p:cNvSpPr txBox="1"/>
          <p:nvPr/>
        </p:nvSpPr>
        <p:spPr>
          <a:xfrm>
            <a:off x="4982348" y="5754589"/>
            <a:ext cx="245098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Residual Net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(2015)</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2" name="文字方塊 18">
            <a:extLst>
              <a:ext uri="{FF2B5EF4-FFF2-40B4-BE49-F238E27FC236}">
                <a16:creationId xmlns:a16="http://schemas.microsoft.com/office/drawing/2014/main" id="{DF89C507-6EC8-498E-A3A4-CC8D930E7132}"/>
              </a:ext>
            </a:extLst>
          </p:cNvPr>
          <p:cNvSpPr txBox="1"/>
          <p:nvPr/>
        </p:nvSpPr>
        <p:spPr>
          <a:xfrm>
            <a:off x="7000948" y="5771766"/>
            <a:ext cx="197975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Canton Tower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(2009)</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3" name="文字方塊 19">
            <a:extLst>
              <a:ext uri="{FF2B5EF4-FFF2-40B4-BE49-F238E27FC236}">
                <a16:creationId xmlns:a16="http://schemas.microsoft.com/office/drawing/2014/main" id="{B9F40D89-F731-4D03-AA02-DED5BC637253}"/>
              </a:ext>
            </a:extLst>
          </p:cNvPr>
          <p:cNvSpPr txBox="1"/>
          <p:nvPr/>
        </p:nvSpPr>
        <p:spPr>
          <a:xfrm>
            <a:off x="7164752" y="1648176"/>
            <a:ext cx="165214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112 layers</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74" name="文字方塊 23">
            <a:extLst>
              <a:ext uri="{FF2B5EF4-FFF2-40B4-BE49-F238E27FC236}">
                <a16:creationId xmlns:a16="http://schemas.microsoft.com/office/drawing/2014/main" id="{4D5E8660-3191-4E61-8451-71A5E010EF8A}"/>
              </a:ext>
            </a:extLst>
          </p:cNvPr>
          <p:cNvSpPr txBox="1"/>
          <p:nvPr/>
        </p:nvSpPr>
        <p:spPr>
          <a:xfrm>
            <a:off x="156372" y="5362461"/>
            <a:ext cx="1270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16.4%</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75" name="文字方塊 24">
            <a:extLst>
              <a:ext uri="{FF2B5EF4-FFF2-40B4-BE49-F238E27FC236}">
                <a16:creationId xmlns:a16="http://schemas.microsoft.com/office/drawing/2014/main" id="{B1445D42-940D-4257-A08C-0D8CE0E98389}"/>
              </a:ext>
            </a:extLst>
          </p:cNvPr>
          <p:cNvSpPr txBox="1"/>
          <p:nvPr/>
        </p:nvSpPr>
        <p:spPr>
          <a:xfrm>
            <a:off x="1761002" y="5122649"/>
            <a:ext cx="1270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7.3%</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76" name="文字方塊 25">
            <a:extLst>
              <a:ext uri="{FF2B5EF4-FFF2-40B4-BE49-F238E27FC236}">
                <a16:creationId xmlns:a16="http://schemas.microsoft.com/office/drawing/2014/main" id="{16B24F09-6376-4B54-B695-2068230E0B6B}"/>
              </a:ext>
            </a:extLst>
          </p:cNvPr>
          <p:cNvSpPr txBox="1"/>
          <p:nvPr/>
        </p:nvSpPr>
        <p:spPr>
          <a:xfrm>
            <a:off x="3251069" y="5134062"/>
            <a:ext cx="1270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6.7%</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77" name="文字方塊 20">
            <a:extLst>
              <a:ext uri="{FF2B5EF4-FFF2-40B4-BE49-F238E27FC236}">
                <a16:creationId xmlns:a16="http://schemas.microsoft.com/office/drawing/2014/main" id="{C07B09F9-B6BA-4373-AA94-FB0CA2C45B0A}"/>
              </a:ext>
            </a:extLst>
          </p:cNvPr>
          <p:cNvSpPr txBox="1"/>
          <p:nvPr/>
        </p:nvSpPr>
        <p:spPr>
          <a:xfrm>
            <a:off x="-324378" y="799353"/>
            <a:ext cx="532510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prstClr val="black"/>
                </a:solidFill>
                <a:effectLst/>
                <a:uLnTx/>
                <a:uFillTx/>
                <a:latin typeface="Calibri"/>
                <a:ea typeface="黑体"/>
                <a:cs typeface="+mn-cs"/>
              </a:rPr>
              <a:t>Deep = Many hidden layers</a:t>
            </a:r>
            <a:endParaRPr kumimoji="0" lang="zh-TW" altLang="en-US" sz="32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8" name="文字方塊 21">
            <a:extLst>
              <a:ext uri="{FF2B5EF4-FFF2-40B4-BE49-F238E27FC236}">
                <a16:creationId xmlns:a16="http://schemas.microsoft.com/office/drawing/2014/main" id="{A9C5468B-6174-4E25-AE93-7B3BA0A08685}"/>
              </a:ext>
            </a:extLst>
          </p:cNvPr>
          <p:cNvSpPr txBox="1"/>
          <p:nvPr/>
        </p:nvSpPr>
        <p:spPr>
          <a:xfrm>
            <a:off x="469789" y="2291198"/>
            <a:ext cx="148055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Special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structure</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cxnSp>
        <p:nvCxnSpPr>
          <p:cNvPr id="79" name="直線單箭頭接點 26">
            <a:extLst>
              <a:ext uri="{FF2B5EF4-FFF2-40B4-BE49-F238E27FC236}">
                <a16:creationId xmlns:a16="http://schemas.microsoft.com/office/drawing/2014/main" id="{34D8D32B-2520-4785-B0D7-840EB2993EAB}"/>
              </a:ext>
            </a:extLst>
          </p:cNvPr>
          <p:cNvCxnSpPr/>
          <p:nvPr/>
        </p:nvCxnSpPr>
        <p:spPr>
          <a:xfrm flipV="1">
            <a:off x="2778229" y="3273451"/>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F05142DA-FD12-47D0-9551-870F6FB2F585}"/>
              </a:ext>
            </a:extLst>
          </p:cNvPr>
          <p:cNvSpPr/>
          <p:nvPr/>
        </p:nvSpPr>
        <p:spPr>
          <a:xfrm>
            <a:off x="2015821" y="2109841"/>
            <a:ext cx="1567543" cy="319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1" name="矩形 80">
            <a:extLst>
              <a:ext uri="{FF2B5EF4-FFF2-40B4-BE49-F238E27FC236}">
                <a16:creationId xmlns:a16="http://schemas.microsoft.com/office/drawing/2014/main" id="{7CECD245-C819-41E1-ABD0-AFF26E40EB3D}"/>
              </a:ext>
            </a:extLst>
          </p:cNvPr>
          <p:cNvSpPr/>
          <p:nvPr/>
        </p:nvSpPr>
        <p:spPr>
          <a:xfrm>
            <a:off x="2015821" y="2962639"/>
            <a:ext cx="1567543" cy="319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cxnSp>
        <p:nvCxnSpPr>
          <p:cNvPr id="82" name="直線單箭頭接點 36">
            <a:extLst>
              <a:ext uri="{FF2B5EF4-FFF2-40B4-BE49-F238E27FC236}">
                <a16:creationId xmlns:a16="http://schemas.microsoft.com/office/drawing/2014/main" id="{3AFEB8EC-9D18-4BF4-8E50-0564CBB930AD}"/>
              </a:ext>
            </a:extLst>
          </p:cNvPr>
          <p:cNvCxnSpPr/>
          <p:nvPr/>
        </p:nvCxnSpPr>
        <p:spPr>
          <a:xfrm flipV="1">
            <a:off x="2779604" y="2429155"/>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37">
            <a:extLst>
              <a:ext uri="{FF2B5EF4-FFF2-40B4-BE49-F238E27FC236}">
                <a16:creationId xmlns:a16="http://schemas.microsoft.com/office/drawing/2014/main" id="{3CC49939-6CD8-44D3-BB58-A00CDCC09D91}"/>
              </a:ext>
            </a:extLst>
          </p:cNvPr>
          <p:cNvCxnSpPr/>
          <p:nvPr/>
        </p:nvCxnSpPr>
        <p:spPr>
          <a:xfrm flipV="1">
            <a:off x="2779604" y="1576357"/>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橢圓 38">
            <a:extLst>
              <a:ext uri="{FF2B5EF4-FFF2-40B4-BE49-F238E27FC236}">
                <a16:creationId xmlns:a16="http://schemas.microsoft.com/office/drawing/2014/main" id="{A5546F73-2C0D-4DDF-8B7A-E401A842DB11}"/>
              </a:ext>
            </a:extLst>
          </p:cNvPr>
          <p:cNvSpPr/>
          <p:nvPr/>
        </p:nvSpPr>
        <p:spPr>
          <a:xfrm>
            <a:off x="2091114" y="217949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85" name="橢圓 39">
            <a:extLst>
              <a:ext uri="{FF2B5EF4-FFF2-40B4-BE49-F238E27FC236}">
                <a16:creationId xmlns:a16="http://schemas.microsoft.com/office/drawing/2014/main" id="{81C60C01-4494-4601-A909-9FCF4BB1F9C6}"/>
              </a:ext>
            </a:extLst>
          </p:cNvPr>
          <p:cNvSpPr/>
          <p:nvPr/>
        </p:nvSpPr>
        <p:spPr>
          <a:xfrm>
            <a:off x="2338175" y="217904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86" name="橢圓 40">
            <a:extLst>
              <a:ext uri="{FF2B5EF4-FFF2-40B4-BE49-F238E27FC236}">
                <a16:creationId xmlns:a16="http://schemas.microsoft.com/office/drawing/2014/main" id="{E86601D2-63E3-4478-9611-5014F0655C48}"/>
              </a:ext>
            </a:extLst>
          </p:cNvPr>
          <p:cNvSpPr/>
          <p:nvPr/>
        </p:nvSpPr>
        <p:spPr>
          <a:xfrm>
            <a:off x="2593468" y="217904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87" name="橢圓 41">
            <a:extLst>
              <a:ext uri="{FF2B5EF4-FFF2-40B4-BE49-F238E27FC236}">
                <a16:creationId xmlns:a16="http://schemas.microsoft.com/office/drawing/2014/main" id="{6AFCC9F0-7CA1-473A-9057-45E547628555}"/>
              </a:ext>
            </a:extLst>
          </p:cNvPr>
          <p:cNvSpPr/>
          <p:nvPr/>
        </p:nvSpPr>
        <p:spPr>
          <a:xfrm>
            <a:off x="2833123" y="2182041"/>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88" name="橢圓 42">
            <a:extLst>
              <a:ext uri="{FF2B5EF4-FFF2-40B4-BE49-F238E27FC236}">
                <a16:creationId xmlns:a16="http://schemas.microsoft.com/office/drawing/2014/main" id="{EA210543-D7EC-4F61-B411-45118F28C546}"/>
              </a:ext>
            </a:extLst>
          </p:cNvPr>
          <p:cNvSpPr/>
          <p:nvPr/>
        </p:nvSpPr>
        <p:spPr>
          <a:xfrm>
            <a:off x="3075773" y="217904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89" name="橢圓 43">
            <a:extLst>
              <a:ext uri="{FF2B5EF4-FFF2-40B4-BE49-F238E27FC236}">
                <a16:creationId xmlns:a16="http://schemas.microsoft.com/office/drawing/2014/main" id="{681B0D8C-F2BA-45E1-BD75-99CBBC3173EE}"/>
              </a:ext>
            </a:extLst>
          </p:cNvPr>
          <p:cNvSpPr/>
          <p:nvPr/>
        </p:nvSpPr>
        <p:spPr>
          <a:xfrm>
            <a:off x="3335477" y="217885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90" name="橢圓 44">
            <a:extLst>
              <a:ext uri="{FF2B5EF4-FFF2-40B4-BE49-F238E27FC236}">
                <a16:creationId xmlns:a16="http://schemas.microsoft.com/office/drawing/2014/main" id="{00463C79-767A-47AF-9E1F-4BB2B53BD021}"/>
              </a:ext>
            </a:extLst>
          </p:cNvPr>
          <p:cNvSpPr/>
          <p:nvPr/>
        </p:nvSpPr>
        <p:spPr>
          <a:xfrm>
            <a:off x="2091114" y="2978019"/>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91" name="橢圓 45">
            <a:extLst>
              <a:ext uri="{FF2B5EF4-FFF2-40B4-BE49-F238E27FC236}">
                <a16:creationId xmlns:a16="http://schemas.microsoft.com/office/drawing/2014/main" id="{DBE16698-B731-49AD-AF50-5526DECDD026}"/>
              </a:ext>
            </a:extLst>
          </p:cNvPr>
          <p:cNvSpPr/>
          <p:nvPr/>
        </p:nvSpPr>
        <p:spPr>
          <a:xfrm>
            <a:off x="2338175" y="297756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92" name="橢圓 46">
            <a:extLst>
              <a:ext uri="{FF2B5EF4-FFF2-40B4-BE49-F238E27FC236}">
                <a16:creationId xmlns:a16="http://schemas.microsoft.com/office/drawing/2014/main" id="{4F901261-E785-4E75-AD2C-A63DBB6672F3}"/>
              </a:ext>
            </a:extLst>
          </p:cNvPr>
          <p:cNvSpPr/>
          <p:nvPr/>
        </p:nvSpPr>
        <p:spPr>
          <a:xfrm>
            <a:off x="2593468" y="297756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93" name="橢圓 47">
            <a:extLst>
              <a:ext uri="{FF2B5EF4-FFF2-40B4-BE49-F238E27FC236}">
                <a16:creationId xmlns:a16="http://schemas.microsoft.com/office/drawing/2014/main" id="{A2E2CCF5-9948-4CE6-B602-8D6385BF917F}"/>
              </a:ext>
            </a:extLst>
          </p:cNvPr>
          <p:cNvSpPr/>
          <p:nvPr/>
        </p:nvSpPr>
        <p:spPr>
          <a:xfrm>
            <a:off x="2833123" y="2980562"/>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94" name="橢圓 48">
            <a:extLst>
              <a:ext uri="{FF2B5EF4-FFF2-40B4-BE49-F238E27FC236}">
                <a16:creationId xmlns:a16="http://schemas.microsoft.com/office/drawing/2014/main" id="{5597E336-F3D1-4D5E-B796-B397923D9713}"/>
              </a:ext>
            </a:extLst>
          </p:cNvPr>
          <p:cNvSpPr/>
          <p:nvPr/>
        </p:nvSpPr>
        <p:spPr>
          <a:xfrm>
            <a:off x="3075773" y="297756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95" name="橢圓 49">
            <a:extLst>
              <a:ext uri="{FF2B5EF4-FFF2-40B4-BE49-F238E27FC236}">
                <a16:creationId xmlns:a16="http://schemas.microsoft.com/office/drawing/2014/main" id="{7C4A02F4-1A81-4E29-8256-454A3ECD60C7}"/>
              </a:ext>
            </a:extLst>
          </p:cNvPr>
          <p:cNvSpPr/>
          <p:nvPr/>
        </p:nvSpPr>
        <p:spPr>
          <a:xfrm>
            <a:off x="3335477" y="2977379"/>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cxnSp>
        <p:nvCxnSpPr>
          <p:cNvPr id="96" name="直線接點 50">
            <a:extLst>
              <a:ext uri="{FF2B5EF4-FFF2-40B4-BE49-F238E27FC236}">
                <a16:creationId xmlns:a16="http://schemas.microsoft.com/office/drawing/2014/main" id="{CD0B0699-94BC-4628-83A1-BCB398D3E8FE}"/>
              </a:ext>
            </a:extLst>
          </p:cNvPr>
          <p:cNvCxnSpPr/>
          <p:nvPr/>
        </p:nvCxnSpPr>
        <p:spPr>
          <a:xfrm>
            <a:off x="2778586" y="3554941"/>
            <a:ext cx="113677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51">
            <a:extLst>
              <a:ext uri="{FF2B5EF4-FFF2-40B4-BE49-F238E27FC236}">
                <a16:creationId xmlns:a16="http://schemas.microsoft.com/office/drawing/2014/main" id="{646BD0F5-7427-44BD-955C-8B14DE03ADC2}"/>
              </a:ext>
            </a:extLst>
          </p:cNvPr>
          <p:cNvCxnSpPr/>
          <p:nvPr/>
        </p:nvCxnSpPr>
        <p:spPr>
          <a:xfrm flipV="1">
            <a:off x="3915358" y="1941812"/>
            <a:ext cx="0" cy="15688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52">
            <a:extLst>
              <a:ext uri="{FF2B5EF4-FFF2-40B4-BE49-F238E27FC236}">
                <a16:creationId xmlns:a16="http://schemas.microsoft.com/office/drawing/2014/main" id="{0BF9E1CD-EFEA-42C0-8B9A-E920A1E80428}"/>
              </a:ext>
            </a:extLst>
          </p:cNvPr>
          <p:cNvCxnSpPr/>
          <p:nvPr/>
        </p:nvCxnSpPr>
        <p:spPr>
          <a:xfrm flipH="1">
            <a:off x="2833600" y="1941812"/>
            <a:ext cx="1040141"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9" name="矩形 98">
            <a:extLst>
              <a:ext uri="{FF2B5EF4-FFF2-40B4-BE49-F238E27FC236}">
                <a16:creationId xmlns:a16="http://schemas.microsoft.com/office/drawing/2014/main" id="{3D6042DD-FFA6-4DDA-969B-7C992DD3FDDD}"/>
              </a:ext>
            </a:extLst>
          </p:cNvPr>
          <p:cNvSpPr/>
          <p:nvPr/>
        </p:nvSpPr>
        <p:spPr>
          <a:xfrm>
            <a:off x="5926648" y="2415493"/>
            <a:ext cx="553367" cy="7887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00" name="矩形 99">
            <a:extLst>
              <a:ext uri="{FF2B5EF4-FFF2-40B4-BE49-F238E27FC236}">
                <a16:creationId xmlns:a16="http://schemas.microsoft.com/office/drawing/2014/main" id="{F3229099-9B4E-442A-9A25-1B603ADC5515}"/>
              </a:ext>
            </a:extLst>
          </p:cNvPr>
          <p:cNvSpPr/>
          <p:nvPr/>
        </p:nvSpPr>
        <p:spPr>
          <a:xfrm>
            <a:off x="464981" y="1506268"/>
            <a:ext cx="3674221" cy="24399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cxnSp>
        <p:nvCxnSpPr>
          <p:cNvPr id="101" name="直線接點 8">
            <a:extLst>
              <a:ext uri="{FF2B5EF4-FFF2-40B4-BE49-F238E27FC236}">
                <a16:creationId xmlns:a16="http://schemas.microsoft.com/office/drawing/2014/main" id="{4B1D4CB6-F056-4DB7-B14C-B5251E992D25}"/>
              </a:ext>
            </a:extLst>
          </p:cNvPr>
          <p:cNvCxnSpPr>
            <a:cxnSpLocks/>
          </p:cNvCxnSpPr>
          <p:nvPr/>
        </p:nvCxnSpPr>
        <p:spPr>
          <a:xfrm flipH="1" flipV="1">
            <a:off x="4127631" y="1505152"/>
            <a:ext cx="1799017" cy="9103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直線接點 56">
            <a:extLst>
              <a:ext uri="{FF2B5EF4-FFF2-40B4-BE49-F238E27FC236}">
                <a16:creationId xmlns:a16="http://schemas.microsoft.com/office/drawing/2014/main" id="{978EFE63-FE26-4080-B4F1-B890B295A8EA}"/>
              </a:ext>
            </a:extLst>
          </p:cNvPr>
          <p:cNvCxnSpPr>
            <a:cxnSpLocks/>
          </p:cNvCxnSpPr>
          <p:nvPr/>
        </p:nvCxnSpPr>
        <p:spPr>
          <a:xfrm flipH="1">
            <a:off x="4150773" y="3225067"/>
            <a:ext cx="1752733" cy="7211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矩形 102">
            <a:extLst>
              <a:ext uri="{FF2B5EF4-FFF2-40B4-BE49-F238E27FC236}">
                <a16:creationId xmlns:a16="http://schemas.microsoft.com/office/drawing/2014/main" id="{3824BB23-A38C-4AB9-8F1B-9C2F7CDBC6C9}"/>
              </a:ext>
            </a:extLst>
          </p:cNvPr>
          <p:cNvSpPr/>
          <p:nvPr/>
        </p:nvSpPr>
        <p:spPr>
          <a:xfrm>
            <a:off x="464981" y="4039952"/>
            <a:ext cx="3692935"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黑体"/>
                <a:cs typeface="+mn-cs"/>
              </a:rPr>
              <a:t>Ref: </a:t>
            </a:r>
            <a:r>
              <a:rPr kumimoji="0" lang="zh-TW" altLang="en-US" sz="1800" b="0" i="0" u="none" strike="noStrike" kern="1200" cap="none" spc="0" normalizeH="0" baseline="0" noProof="0" dirty="0">
                <a:ln>
                  <a:noFill/>
                </a:ln>
                <a:solidFill>
                  <a:prstClr val="black"/>
                </a:solidFill>
                <a:effectLst/>
                <a:uLnTx/>
                <a:uFillTx/>
                <a:latin typeface="Calibri"/>
                <a:ea typeface="黑体"/>
                <a:cs typeface="+mn-cs"/>
              </a:rPr>
              <a:t>https://www.youtube.com/watch?v=dxB6299gpvI</a:t>
            </a:r>
          </a:p>
        </p:txBody>
      </p:sp>
      <p:pic>
        <p:nvPicPr>
          <p:cNvPr id="3082" name="Picture 10" descr="See the source image">
            <a:extLst>
              <a:ext uri="{FF2B5EF4-FFF2-40B4-BE49-F238E27FC236}">
                <a16:creationId xmlns:a16="http://schemas.microsoft.com/office/drawing/2014/main" id="{D5FC3093-54CE-4A2A-8823-06FEA0E5637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167" b="99500" l="10000" r="90000">
                        <a14:foregroundMark x1="52308" y1="2167" x2="52308" y2="18500"/>
                        <a14:foregroundMark x1="49231" y1="89167" x2="50385" y2="99500"/>
                      </a14:backgroundRemoval>
                    </a14:imgEffect>
                  </a14:imgLayer>
                </a14:imgProps>
              </a:ext>
              <a:ext uri="{28A0092B-C50C-407E-A947-70E740481C1C}">
                <a14:useLocalDpi xmlns:a14="http://schemas.microsoft.com/office/drawing/2010/main" val="0"/>
              </a:ext>
            </a:extLst>
          </a:blip>
          <a:srcRect/>
          <a:stretch>
            <a:fillRect/>
          </a:stretch>
        </p:blipFill>
        <p:spPr bwMode="auto">
          <a:xfrm>
            <a:off x="7200251" y="2360128"/>
            <a:ext cx="1470933" cy="3394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87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animBg="1"/>
      <p:bldP spid="78" grpId="0"/>
      <p:bldP spid="80" grpId="0" animBg="1"/>
      <p:bldP spid="81"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9" grpId="0" animBg="1"/>
      <p:bldP spid="100" grpId="0" animBg="1"/>
      <p:bldP spid="10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历史回顾</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pic>
        <p:nvPicPr>
          <p:cNvPr id="52" name="图片 7" descr="http://img2.tuicool.com/BR3Aja.jpg!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913136"/>
            <a:ext cx="6207282" cy="3374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内容占位符 1"/>
          <p:cNvSpPr txBox="1">
            <a:spLocks/>
          </p:cNvSpPr>
          <p:nvPr/>
        </p:nvSpPr>
        <p:spPr bwMode="auto">
          <a:xfrm>
            <a:off x="406399" y="1219200"/>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a:lstStyle>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Char char="l"/>
              <a:tabLst/>
              <a:defRPr/>
            </a:pPr>
            <a:r>
              <a:rPr kumimoji="0" lang="zh-CN" altLang="zh-CN" sz="2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神经网络发展历程</a:t>
            </a:r>
            <a:r>
              <a:rPr kumimoji="0" lang="zh-CN" altLang="en-US" sz="2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2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曲折荡漾，既有被人捧上天的时刻，也有摔落在街头无人问津的时段，中间经历了数次大起大落</a:t>
            </a:r>
            <a:endParaRPr kumimoji="0" lang="en-US" altLang="zh-CN" sz="2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Char char="l"/>
              <a:tabLst/>
              <a:defRPr/>
            </a:pPr>
            <a:r>
              <a:rPr kumimoji="0" lang="zh-CN" altLang="zh-CN" sz="2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从单层神经网络（感知器）开始，到包含一个隐藏层的两层神经网络，再到多层的深度神经网络，一共有三次兴起过程</a:t>
            </a:r>
          </a:p>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Char char="l"/>
              <a:tabLst/>
              <a:defRPr/>
            </a:pPr>
            <a:endParaRPr kumimoji="0" lang="zh-CN" altLang="zh-CN" sz="2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4" name="文本框 5"/>
          <p:cNvSpPr txBox="1">
            <a:spLocks noChangeArrowheads="1"/>
          </p:cNvSpPr>
          <p:nvPr/>
        </p:nvSpPr>
        <p:spPr bwMode="auto">
          <a:xfrm>
            <a:off x="2253456" y="6369050"/>
            <a:ext cx="4535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三起三落的神经网络</a:t>
            </a:r>
          </a:p>
        </p:txBody>
      </p:sp>
    </p:spTree>
    <p:extLst>
      <p:ext uri="{BB962C8B-B14F-4D97-AF65-F5344CB8AC3E}">
        <p14:creationId xmlns:p14="http://schemas.microsoft.com/office/powerpoint/2010/main" val="3298179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历史回顾</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8" name="内容占位符 1"/>
          <p:cNvSpPr txBox="1">
            <a:spLocks/>
          </p:cNvSpPr>
          <p:nvPr/>
        </p:nvSpPr>
        <p:spPr bwMode="auto">
          <a:xfrm>
            <a:off x="258791" y="978095"/>
            <a:ext cx="8333117"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a:lstStyle>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Char char="l"/>
              <a:tabLst/>
              <a:defRPr/>
            </a:pPr>
            <a:r>
              <a:rPr kumimoji="0" lang="zh-CN"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神经网络发展外在原因</a:t>
            </a: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更强的计算性能，更多的数据，以及更好的训练方法。只有满足这些条件时，神经网络的函数拟合能力才能得已体现</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Char char="l"/>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Hinton </a:t>
            </a:r>
            <a:r>
              <a:rPr kumimoji="0" lang="zh-CN"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a:t>
            </a: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2006</a:t>
            </a:r>
            <a:r>
              <a:rPr kumimoji="0" lang="zh-CN"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的论文里说道的</a:t>
            </a: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provided that computers were fast enough, data sets were </a:t>
            </a:r>
          </a:p>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big enough, and the initial weights were close enough to a good </a:t>
            </a:r>
          </a:p>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solution. All three conditions are now satisfied. ”</a:t>
            </a:r>
          </a:p>
          <a:p>
            <a:pPr marL="292100" marR="0" lvl="0" indent="-292100" algn="l" defTabSz="914400" rtl="0" eaLnBrk="0" fontAlgn="base" latinLnBrk="0" hangingPunct="0">
              <a:lnSpc>
                <a:spcPct val="100000"/>
              </a:lnSpc>
              <a:spcBef>
                <a:spcPct val="10000"/>
              </a:spcBef>
              <a:spcAft>
                <a:spcPts val="400"/>
              </a:spcAft>
              <a:buClr>
                <a:srgbClr val="0C7B9C"/>
              </a:buClr>
              <a:buSzPct val="75000"/>
              <a:buFont typeface="Monotype Sorts" pitchFamily="2" charset="2"/>
              <a:buChar char="l"/>
              <a:tabLst/>
              <a:defRPr/>
            </a:pPr>
            <a:endParaRPr kumimoji="0" lang="zh-CN"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9" name="图片 3" descr="http://img2.tuicool.com/M7BnAj.jpg!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966" y="3565585"/>
            <a:ext cx="5616624" cy="308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3982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深度学习</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2" name="文本框 1">
            <a:extLst>
              <a:ext uri="{FF2B5EF4-FFF2-40B4-BE49-F238E27FC236}">
                <a16:creationId xmlns:a16="http://schemas.microsoft.com/office/drawing/2014/main" id="{0A23801E-583C-45F4-925C-5EFFFD1D382C}"/>
              </a:ext>
            </a:extLst>
          </p:cNvPr>
          <p:cNvSpPr txBox="1"/>
          <p:nvPr/>
        </p:nvSpPr>
        <p:spPr>
          <a:xfrm>
            <a:off x="170329" y="1497107"/>
            <a:ext cx="8995476" cy="2308324"/>
          </a:xfrm>
          <a:prstGeom prst="rect">
            <a:avLst/>
          </a:prstGeom>
          <a:noFill/>
        </p:spPr>
        <p:txBody>
          <a:bodyPr wrap="non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3200" b="0" i="0" u="none" strike="noStrike" kern="1200" cap="none" spc="0" normalizeH="0" baseline="0" noProof="0" dirty="0">
                <a:ln>
                  <a:noFill/>
                </a:ln>
                <a:solidFill>
                  <a:prstClr val="black"/>
                </a:solidFill>
                <a:effectLst/>
                <a:uLnTx/>
                <a:uFillTx/>
                <a:latin typeface="Calibri"/>
                <a:ea typeface="黑体"/>
                <a:cs typeface="+mn-cs"/>
              </a:rPr>
              <a:t>卷积神经网络 </a:t>
            </a:r>
            <a:r>
              <a:rPr kumimoji="0" lang="en-US" altLang="zh-CN" sz="3200" b="0" i="0" u="none" strike="noStrike" kern="1200" cap="none" spc="0" normalizeH="0" baseline="0" noProof="0" dirty="0">
                <a:ln>
                  <a:noFill/>
                </a:ln>
                <a:solidFill>
                  <a:prstClr val="black"/>
                </a:solidFill>
                <a:effectLst/>
                <a:uLnTx/>
                <a:uFillTx/>
                <a:latin typeface="Calibri"/>
                <a:ea typeface="黑体"/>
                <a:cs typeface="+mn-cs"/>
              </a:rPr>
              <a:t>(Convolution Neural Network, CNN)</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3200" b="0" i="0" u="none" strike="noStrike" kern="1200" cap="none" spc="0" normalizeH="0" baseline="0" noProof="0" dirty="0">
                <a:ln>
                  <a:noFill/>
                </a:ln>
                <a:solidFill>
                  <a:prstClr val="black"/>
                </a:solidFill>
                <a:effectLst/>
                <a:uLnTx/>
                <a:uFillTx/>
                <a:latin typeface="Calibri"/>
                <a:ea typeface="黑体"/>
                <a:cs typeface="+mn-cs"/>
              </a:rPr>
              <a:t> 循环神经网络 </a:t>
            </a:r>
            <a:r>
              <a:rPr kumimoji="0" lang="en-US" altLang="zh-CN" sz="3200" b="0" i="0" u="none" strike="noStrike" kern="1200" cap="none" spc="0" normalizeH="0" baseline="0" noProof="0" dirty="0">
                <a:ln>
                  <a:noFill/>
                </a:ln>
                <a:solidFill>
                  <a:prstClr val="black"/>
                </a:solidFill>
                <a:effectLst/>
                <a:uLnTx/>
                <a:uFillTx/>
                <a:latin typeface="Calibri"/>
                <a:ea typeface="黑体"/>
                <a:cs typeface="+mn-cs"/>
              </a:rPr>
              <a:t>(Recurrent Neural Network, RNN)</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3200" b="0" i="0" u="none" strike="noStrike" kern="1200" cap="none" spc="0" normalizeH="0" baseline="0" noProof="0" dirty="0">
                <a:ln>
                  <a:noFill/>
                </a:ln>
                <a:solidFill>
                  <a:prstClr val="black"/>
                </a:solidFill>
                <a:effectLst/>
                <a:uLnTx/>
                <a:uFillTx/>
                <a:latin typeface="Calibri"/>
                <a:ea typeface="黑体"/>
                <a:cs typeface="+mn-cs"/>
              </a:rPr>
              <a:t> 深度学习的可解释性</a:t>
            </a:r>
            <a:endParaRPr kumimoji="0" lang="en-US" altLang="zh-CN" sz="3200" b="0" i="0" u="none" strike="noStrike" kern="1200" cap="none" spc="0" normalizeH="0" baseline="0" noProof="0" dirty="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1164809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卷积神经网络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(CNN)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2" name="文本框 1">
            <a:extLst>
              <a:ext uri="{FF2B5EF4-FFF2-40B4-BE49-F238E27FC236}">
                <a16:creationId xmlns:a16="http://schemas.microsoft.com/office/drawing/2014/main" id="{EDD4C9AD-27E2-48F3-8932-A6E2B2884324}"/>
              </a:ext>
            </a:extLst>
          </p:cNvPr>
          <p:cNvSpPr txBox="1"/>
          <p:nvPr/>
        </p:nvSpPr>
        <p:spPr>
          <a:xfrm>
            <a:off x="273793" y="918012"/>
            <a:ext cx="492955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black"/>
                </a:solidFill>
                <a:effectLst/>
                <a:uLnTx/>
                <a:uFillTx/>
                <a:latin typeface="Calibri"/>
                <a:ea typeface="黑体"/>
                <a:cs typeface="+mn-cs"/>
              </a:rPr>
              <a:t>为什么 </a:t>
            </a:r>
            <a:r>
              <a:rPr kumimoji="0" lang="en-US" altLang="zh-CN" sz="3600" b="0" i="0" u="none" strike="noStrike" kern="1200" cap="none" spc="0" normalizeH="0" baseline="0" noProof="0" dirty="0">
                <a:ln>
                  <a:noFill/>
                </a:ln>
                <a:solidFill>
                  <a:prstClr val="black"/>
                </a:solidFill>
                <a:effectLst/>
                <a:uLnTx/>
                <a:uFillTx/>
                <a:latin typeface="Calibri"/>
                <a:ea typeface="黑体"/>
                <a:cs typeface="+mn-cs"/>
              </a:rPr>
              <a:t>CNN </a:t>
            </a:r>
            <a:r>
              <a:rPr kumimoji="0" lang="zh-CN" altLang="en-US" sz="3600" b="0" i="0" u="none" strike="noStrike" kern="1200" cap="none" spc="0" normalizeH="0" baseline="0" noProof="0" dirty="0">
                <a:ln>
                  <a:noFill/>
                </a:ln>
                <a:solidFill>
                  <a:prstClr val="black"/>
                </a:solidFill>
                <a:effectLst/>
                <a:uLnTx/>
                <a:uFillTx/>
                <a:latin typeface="Calibri"/>
                <a:ea typeface="黑体"/>
                <a:cs typeface="+mn-cs"/>
              </a:rPr>
              <a:t>适用于图像</a:t>
            </a:r>
          </a:p>
        </p:txBody>
      </p:sp>
      <p:sp>
        <p:nvSpPr>
          <p:cNvPr id="110" name="內容版面配置區 2">
            <a:extLst>
              <a:ext uri="{FF2B5EF4-FFF2-40B4-BE49-F238E27FC236}">
                <a16:creationId xmlns:a16="http://schemas.microsoft.com/office/drawing/2014/main" id="{24824603-0296-4CD6-BC02-84842B2AC8BF}"/>
              </a:ext>
            </a:extLst>
          </p:cNvPr>
          <p:cNvSpPr txBox="1">
            <a:spLocks/>
          </p:cNvSpPr>
          <p:nvPr/>
        </p:nvSpPr>
        <p:spPr>
          <a:xfrm>
            <a:off x="551123" y="2466197"/>
            <a:ext cx="7477187" cy="5842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一些局部特征要比整张图片小得多</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pic>
        <p:nvPicPr>
          <p:cNvPr id="111" name="Picture 4" descr="https://upload.wikimedia.org/wikipedia/commons/5/5e/Silverbird_in_Murchison_Falls_National_Park,_Uganda.JPG">
            <a:extLst>
              <a:ext uri="{FF2B5EF4-FFF2-40B4-BE49-F238E27FC236}">
                <a16:creationId xmlns:a16="http://schemas.microsoft.com/office/drawing/2014/main" id="{0739D56D-C7FB-49AE-BED4-78F9B226F3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1384" y="4091670"/>
            <a:ext cx="2485663" cy="1657108"/>
          </a:xfrm>
          <a:prstGeom prst="rect">
            <a:avLst/>
          </a:prstGeom>
          <a:noFill/>
          <a:extLst>
            <a:ext uri="{909E8E84-426E-40DD-AFC4-6F175D3DCCD1}">
              <a14:hiddenFill xmlns:a14="http://schemas.microsoft.com/office/drawing/2010/main">
                <a:solidFill>
                  <a:srgbClr val="FFFFFF"/>
                </a:solidFill>
              </a14:hiddenFill>
            </a:ext>
          </a:extLst>
        </p:spPr>
      </p:pic>
      <p:pic>
        <p:nvPicPr>
          <p:cNvPr id="112" name="圖片 15">
            <a:extLst>
              <a:ext uri="{FF2B5EF4-FFF2-40B4-BE49-F238E27FC236}">
                <a16:creationId xmlns:a16="http://schemas.microsoft.com/office/drawing/2014/main" id="{D6B7D899-7674-4338-BE12-77DDD8CCDB08}"/>
              </a:ext>
            </a:extLst>
          </p:cNvPr>
          <p:cNvPicPr>
            <a:picLocks noChangeAspect="1"/>
          </p:cNvPicPr>
          <p:nvPr/>
        </p:nvPicPr>
        <p:blipFill>
          <a:blip r:embed="rId4"/>
          <a:stretch>
            <a:fillRect/>
          </a:stretch>
        </p:blipFill>
        <p:spPr>
          <a:xfrm>
            <a:off x="4180447" y="4137687"/>
            <a:ext cx="1296890" cy="1139691"/>
          </a:xfrm>
          <a:prstGeom prst="rect">
            <a:avLst/>
          </a:prstGeom>
          <a:ln w="57150">
            <a:solidFill>
              <a:srgbClr val="FF0000"/>
            </a:solidFill>
          </a:ln>
        </p:spPr>
      </p:pic>
      <p:pic>
        <p:nvPicPr>
          <p:cNvPr id="113" name="圖片 18">
            <a:extLst>
              <a:ext uri="{FF2B5EF4-FFF2-40B4-BE49-F238E27FC236}">
                <a16:creationId xmlns:a16="http://schemas.microsoft.com/office/drawing/2014/main" id="{EEBF02E7-1A70-492E-8542-4FBC573680F5}"/>
              </a:ext>
            </a:extLst>
          </p:cNvPr>
          <p:cNvPicPr>
            <a:picLocks noChangeAspect="1"/>
          </p:cNvPicPr>
          <p:nvPr/>
        </p:nvPicPr>
        <p:blipFill>
          <a:blip r:embed="rId5"/>
          <a:stretch>
            <a:fillRect/>
          </a:stretch>
        </p:blipFill>
        <p:spPr>
          <a:xfrm>
            <a:off x="5582675" y="4055514"/>
            <a:ext cx="2151234" cy="1279848"/>
          </a:xfrm>
          <a:prstGeom prst="rect">
            <a:avLst/>
          </a:prstGeom>
        </p:spPr>
      </p:pic>
      <p:sp>
        <p:nvSpPr>
          <p:cNvPr id="114" name="文字方塊 19">
            <a:extLst>
              <a:ext uri="{FF2B5EF4-FFF2-40B4-BE49-F238E27FC236}">
                <a16:creationId xmlns:a16="http://schemas.microsoft.com/office/drawing/2014/main" id="{F688C0E4-CCB0-49BF-A0F5-FE614D697EE4}"/>
              </a:ext>
            </a:extLst>
          </p:cNvPr>
          <p:cNvSpPr txBox="1"/>
          <p:nvPr/>
        </p:nvSpPr>
        <p:spPr>
          <a:xfrm>
            <a:off x="1127351" y="3093137"/>
            <a:ext cx="5673169"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a:ea typeface="黑体"/>
                <a:cs typeface="+mn-cs"/>
              </a:rPr>
              <a:t>神经网络不必看完整张图片来识别</a:t>
            </a:r>
            <a:endParaRPr kumimoji="0" lang="zh-TW" altLang="en-US" sz="2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115" name="圓角矩形圖說文字 42">
            <a:extLst>
              <a:ext uri="{FF2B5EF4-FFF2-40B4-BE49-F238E27FC236}">
                <a16:creationId xmlns:a16="http://schemas.microsoft.com/office/drawing/2014/main" id="{2A408541-1961-405B-81C9-196D2F12ADF6}"/>
              </a:ext>
            </a:extLst>
          </p:cNvPr>
          <p:cNvSpPr/>
          <p:nvPr/>
        </p:nvSpPr>
        <p:spPr>
          <a:xfrm>
            <a:off x="6345870" y="5121724"/>
            <a:ext cx="2423235" cy="601661"/>
          </a:xfrm>
          <a:prstGeom prst="wedgeRoundRectCallout">
            <a:avLst>
              <a:gd name="adj1" fmla="val -16286"/>
              <a:gd name="adj2" fmla="val -9219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“beak”</a:t>
            </a:r>
            <a:r>
              <a:rPr kumimoji="0" lang="zh-TW" altLang="en-US" sz="2400" b="0" i="0" u="none" strike="noStrike" kern="1200" cap="none" spc="0" normalizeH="0" baseline="0" noProof="0" dirty="0">
                <a:ln>
                  <a:noFill/>
                </a:ln>
                <a:solidFill>
                  <a:prstClr val="white"/>
                </a:solidFill>
                <a:effectLst/>
                <a:uLnTx/>
                <a:uFillTx/>
                <a:latin typeface="Calibri"/>
                <a:ea typeface="黑体"/>
                <a:cs typeface="+mn-cs"/>
              </a:rPr>
              <a:t> </a:t>
            </a: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detector</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116" name="矩形 115">
            <a:extLst>
              <a:ext uri="{FF2B5EF4-FFF2-40B4-BE49-F238E27FC236}">
                <a16:creationId xmlns:a16="http://schemas.microsoft.com/office/drawing/2014/main" id="{B7E4253F-F1E7-4C45-956D-1D671C9B4CA3}"/>
              </a:ext>
            </a:extLst>
          </p:cNvPr>
          <p:cNvSpPr/>
          <p:nvPr/>
        </p:nvSpPr>
        <p:spPr>
          <a:xfrm>
            <a:off x="1559785" y="4137687"/>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cxnSp>
        <p:nvCxnSpPr>
          <p:cNvPr id="117" name="直線單箭頭接點 45">
            <a:extLst>
              <a:ext uri="{FF2B5EF4-FFF2-40B4-BE49-F238E27FC236}">
                <a16:creationId xmlns:a16="http://schemas.microsoft.com/office/drawing/2014/main" id="{44124A9D-CBB1-4CEF-B39B-E9876F7D7ED7}"/>
              </a:ext>
            </a:extLst>
          </p:cNvPr>
          <p:cNvCxnSpPr>
            <a:stCxn id="116" idx="3"/>
            <a:endCxn id="112" idx="1"/>
          </p:cNvCxnSpPr>
          <p:nvPr/>
        </p:nvCxnSpPr>
        <p:spPr>
          <a:xfrm>
            <a:off x="1966185" y="4327417"/>
            <a:ext cx="2214262" cy="3801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59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animBg="1"/>
      <p:bldP spid="1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神经元－结构</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9" name="内容占位符 1"/>
          <p:cNvSpPr txBox="1">
            <a:spLocks/>
          </p:cNvSpPr>
          <p:nvPr/>
        </p:nvSpPr>
        <p:spPr bwMode="auto">
          <a:xfrm>
            <a:off x="381000" y="1219200"/>
            <a:ext cx="822960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将神经元图中的所有变量用符号表示，并且写出输出的计算公式</a:t>
            </a:r>
            <a:endPar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z</a:t>
            </a:r>
            <a:r>
              <a:rPr kumimoji="0" lang="zh-CN"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是在输入和权值的线性加权和叠加了一个</a:t>
            </a:r>
            <a:r>
              <a:rPr kumimoji="0" lang="zh-CN" altLang="zh-CN" sz="20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函数</a:t>
            </a:r>
            <a:r>
              <a:rPr kumimoji="0" lang="en-US" altLang="zh-CN" sz="20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g</a:t>
            </a:r>
            <a:r>
              <a:rPr kumimoji="0" lang="zh-CN"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的值</a:t>
            </a:r>
            <a:endPar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在</a:t>
            </a:r>
            <a:r>
              <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MP</a:t>
            </a:r>
            <a:r>
              <a:rPr kumimoji="0" lang="zh-CN"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模型里，函数</a:t>
            </a:r>
            <a:r>
              <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g</a:t>
            </a:r>
            <a:r>
              <a:rPr kumimoji="0" lang="zh-CN"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是</a:t>
            </a:r>
            <a:r>
              <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Sgn</a:t>
            </a:r>
            <a:r>
              <a:rPr kumimoji="0" lang="zh-CN"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函数</a:t>
            </a: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也就是</a:t>
            </a: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迁跃</a:t>
            </a:r>
            <a:r>
              <a:rPr kumimoji="0" lang="zh-CN"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函数</a:t>
            </a:r>
            <a:r>
              <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rgbClr val="FF0000"/>
                </a:solidFill>
                <a:effectLst/>
                <a:uLnTx/>
                <a:uFillTx/>
                <a:latin typeface="Calibri"/>
                <a:ea typeface="黑体"/>
                <a:cs typeface="+mn-cs"/>
              </a:rPr>
              <a:t>    binary-threshold </a:t>
            </a:r>
            <a:r>
              <a:rPr kumimoji="0" lang="en-US" altLang="zh-CN" sz="2400" b="0" i="0" u="none" strike="noStrike" kern="1200" cap="none" spc="0" normalizeH="0" baseline="0" noProof="0">
                <a:ln>
                  <a:noFill/>
                </a:ln>
                <a:solidFill>
                  <a:srgbClr val="FF0000"/>
                </a:solidFill>
                <a:effectLst/>
                <a:uLnTx/>
                <a:uFillTx/>
                <a:latin typeface="Calibri"/>
                <a:ea typeface="黑体"/>
                <a:cs typeface="+mn-cs"/>
              </a:rPr>
              <a:t>function</a:t>
            </a:r>
            <a:r>
              <a:rPr kumimoji="0" lang="zh-CN"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。当输入大于</a:t>
            </a:r>
            <a:r>
              <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r>
              <a:rPr kumimoji="0" lang="zh-CN"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时，输出</a:t>
            </a:r>
            <a:r>
              <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，否则输出</a:t>
            </a:r>
            <a:r>
              <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0" name="图片 6" descr="http://img1.tuicool.com/M7jI3i.jpg!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828800"/>
            <a:ext cx="5128812" cy="2731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94754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卷积神经网络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(CNN)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2" name="文本框 1">
            <a:extLst>
              <a:ext uri="{FF2B5EF4-FFF2-40B4-BE49-F238E27FC236}">
                <a16:creationId xmlns:a16="http://schemas.microsoft.com/office/drawing/2014/main" id="{EDD4C9AD-27E2-48F3-8932-A6E2B2884324}"/>
              </a:ext>
            </a:extLst>
          </p:cNvPr>
          <p:cNvSpPr txBox="1"/>
          <p:nvPr/>
        </p:nvSpPr>
        <p:spPr>
          <a:xfrm>
            <a:off x="273793" y="918012"/>
            <a:ext cx="492955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black"/>
                </a:solidFill>
                <a:effectLst/>
                <a:uLnTx/>
                <a:uFillTx/>
                <a:latin typeface="Calibri"/>
                <a:ea typeface="黑体"/>
                <a:cs typeface="+mn-cs"/>
              </a:rPr>
              <a:t>为什么 </a:t>
            </a:r>
            <a:r>
              <a:rPr kumimoji="0" lang="en-US" altLang="zh-CN" sz="3600" b="0" i="0" u="none" strike="noStrike" kern="1200" cap="none" spc="0" normalizeH="0" baseline="0" noProof="0" dirty="0">
                <a:ln>
                  <a:noFill/>
                </a:ln>
                <a:solidFill>
                  <a:prstClr val="black"/>
                </a:solidFill>
                <a:effectLst/>
                <a:uLnTx/>
                <a:uFillTx/>
                <a:latin typeface="Calibri"/>
                <a:ea typeface="黑体"/>
                <a:cs typeface="+mn-cs"/>
              </a:rPr>
              <a:t>CNN </a:t>
            </a:r>
            <a:r>
              <a:rPr kumimoji="0" lang="zh-CN" altLang="en-US" sz="3600" b="0" i="0" u="none" strike="noStrike" kern="1200" cap="none" spc="0" normalizeH="0" baseline="0" noProof="0" dirty="0">
                <a:ln>
                  <a:noFill/>
                </a:ln>
                <a:solidFill>
                  <a:prstClr val="black"/>
                </a:solidFill>
                <a:effectLst/>
                <a:uLnTx/>
                <a:uFillTx/>
                <a:latin typeface="Calibri"/>
                <a:ea typeface="黑体"/>
                <a:cs typeface="+mn-cs"/>
              </a:rPr>
              <a:t>适用于图像</a:t>
            </a:r>
          </a:p>
        </p:txBody>
      </p:sp>
      <p:pic>
        <p:nvPicPr>
          <p:cNvPr id="15" name="Picture 4" descr="http://all4desktop.com/data_images/original/4244361-bird.jpg">
            <a:extLst>
              <a:ext uri="{FF2B5EF4-FFF2-40B4-BE49-F238E27FC236}">
                <a16:creationId xmlns:a16="http://schemas.microsoft.com/office/drawing/2014/main" id="{3733C3F6-B974-46AB-88F8-2C0EEC93CC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768" y="4342577"/>
            <a:ext cx="2485663" cy="1792648"/>
          </a:xfrm>
          <a:prstGeom prst="rect">
            <a:avLst/>
          </a:prstGeom>
          <a:noFill/>
          <a:extLst>
            <a:ext uri="{909E8E84-426E-40DD-AFC4-6F175D3DCCD1}">
              <a14:hiddenFill xmlns:a14="http://schemas.microsoft.com/office/drawing/2010/main">
                <a:solidFill>
                  <a:srgbClr val="FFFFFF"/>
                </a:solidFill>
              </a14:hiddenFill>
            </a:ext>
          </a:extLst>
        </p:spPr>
      </p:pic>
      <p:sp>
        <p:nvSpPr>
          <p:cNvPr id="16" name="內容版面配置區 2">
            <a:extLst>
              <a:ext uri="{FF2B5EF4-FFF2-40B4-BE49-F238E27FC236}">
                <a16:creationId xmlns:a16="http://schemas.microsoft.com/office/drawing/2014/main" id="{166D2A8D-CC68-4674-A374-31460E9242F9}"/>
              </a:ext>
            </a:extLst>
          </p:cNvPr>
          <p:cNvSpPr txBox="1">
            <a:spLocks/>
          </p:cNvSpPr>
          <p:nvPr/>
        </p:nvSpPr>
        <p:spPr>
          <a:xfrm>
            <a:off x="515428" y="1691154"/>
            <a:ext cx="78867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相同特征会出现在不同区域</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pic>
        <p:nvPicPr>
          <p:cNvPr id="17" name="Picture 4" descr="https://upload.wikimedia.org/wikipedia/commons/5/5e/Silverbird_in_Murchison_Falls_National_Park,_Uganda.JPG">
            <a:extLst>
              <a:ext uri="{FF2B5EF4-FFF2-40B4-BE49-F238E27FC236}">
                <a16:creationId xmlns:a16="http://schemas.microsoft.com/office/drawing/2014/main" id="{7C3EF345-178D-4019-AEA9-A99598ED3E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768" y="2444115"/>
            <a:ext cx="2485663" cy="1657108"/>
          </a:xfrm>
          <a:prstGeom prst="rect">
            <a:avLst/>
          </a:prstGeom>
          <a:noFill/>
          <a:extLst>
            <a:ext uri="{909E8E84-426E-40DD-AFC4-6F175D3DCCD1}">
              <a14:hiddenFill xmlns:a14="http://schemas.microsoft.com/office/drawing/2010/main">
                <a:solidFill>
                  <a:srgbClr val="FFFFFF"/>
                </a:solidFill>
              </a14:hiddenFill>
            </a:ext>
          </a:extLst>
        </p:spPr>
      </p:pic>
      <p:pic>
        <p:nvPicPr>
          <p:cNvPr id="18" name="圖片 8">
            <a:extLst>
              <a:ext uri="{FF2B5EF4-FFF2-40B4-BE49-F238E27FC236}">
                <a16:creationId xmlns:a16="http://schemas.microsoft.com/office/drawing/2014/main" id="{247E0C15-F519-4A68-BD7D-DE4377B385F4}"/>
              </a:ext>
            </a:extLst>
          </p:cNvPr>
          <p:cNvPicPr>
            <a:picLocks noChangeAspect="1"/>
          </p:cNvPicPr>
          <p:nvPr/>
        </p:nvPicPr>
        <p:blipFill>
          <a:blip r:embed="rId5"/>
          <a:stretch>
            <a:fillRect/>
          </a:stretch>
        </p:blipFill>
        <p:spPr>
          <a:xfrm>
            <a:off x="3632595" y="2733486"/>
            <a:ext cx="2151234" cy="1279848"/>
          </a:xfrm>
          <a:prstGeom prst="rect">
            <a:avLst/>
          </a:prstGeom>
        </p:spPr>
      </p:pic>
      <p:sp>
        <p:nvSpPr>
          <p:cNvPr id="19" name="雲朵形圖說文字 9">
            <a:extLst>
              <a:ext uri="{FF2B5EF4-FFF2-40B4-BE49-F238E27FC236}">
                <a16:creationId xmlns:a16="http://schemas.microsoft.com/office/drawing/2014/main" id="{30ABF018-9F37-407B-B626-6FAA0320FC9D}"/>
              </a:ext>
            </a:extLst>
          </p:cNvPr>
          <p:cNvSpPr/>
          <p:nvPr/>
        </p:nvSpPr>
        <p:spPr>
          <a:xfrm>
            <a:off x="4962084" y="2291299"/>
            <a:ext cx="3303662" cy="951706"/>
          </a:xfrm>
          <a:prstGeom prst="cloudCallout">
            <a:avLst>
              <a:gd name="adj1" fmla="val -48303"/>
              <a:gd name="adj2" fmla="val 558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“upper-left beak”</a:t>
            </a:r>
            <a:r>
              <a:rPr kumimoji="0" lang="zh-TW" altLang="en-US" sz="2400" b="0" i="0" u="none" strike="noStrike" kern="1200" cap="none" spc="0" normalizeH="0" baseline="0" noProof="0" dirty="0">
                <a:ln>
                  <a:noFill/>
                </a:ln>
                <a:solidFill>
                  <a:prstClr val="white"/>
                </a:solidFill>
                <a:effectLst/>
                <a:uLnTx/>
                <a:uFillTx/>
                <a:latin typeface="Calibri"/>
                <a:ea typeface="黑体"/>
                <a:cs typeface="+mn-cs"/>
              </a:rPr>
              <a:t> </a:t>
            </a: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detector</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20" name="矩形 19">
            <a:extLst>
              <a:ext uri="{FF2B5EF4-FFF2-40B4-BE49-F238E27FC236}">
                <a16:creationId xmlns:a16="http://schemas.microsoft.com/office/drawing/2014/main" id="{201688AE-F6D9-48D2-91DD-AD2BF36362C2}"/>
              </a:ext>
            </a:extLst>
          </p:cNvPr>
          <p:cNvSpPr/>
          <p:nvPr/>
        </p:nvSpPr>
        <p:spPr>
          <a:xfrm>
            <a:off x="1175829" y="2494043"/>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1" name="矩形 20">
            <a:extLst>
              <a:ext uri="{FF2B5EF4-FFF2-40B4-BE49-F238E27FC236}">
                <a16:creationId xmlns:a16="http://schemas.microsoft.com/office/drawing/2014/main" id="{7088AB4C-4D4F-4DA0-9018-D187C8EF39FB}"/>
              </a:ext>
            </a:extLst>
          </p:cNvPr>
          <p:cNvSpPr/>
          <p:nvPr/>
        </p:nvSpPr>
        <p:spPr>
          <a:xfrm>
            <a:off x="1690633" y="4859442"/>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pic>
        <p:nvPicPr>
          <p:cNvPr id="22" name="圖片 4">
            <a:extLst>
              <a:ext uri="{FF2B5EF4-FFF2-40B4-BE49-F238E27FC236}">
                <a16:creationId xmlns:a16="http://schemas.microsoft.com/office/drawing/2014/main" id="{D5AFAB87-2980-48F9-ADAA-80591EA79E19}"/>
              </a:ext>
            </a:extLst>
          </p:cNvPr>
          <p:cNvPicPr>
            <a:picLocks noChangeAspect="1"/>
          </p:cNvPicPr>
          <p:nvPr/>
        </p:nvPicPr>
        <p:blipFill>
          <a:blip r:embed="rId6"/>
          <a:stretch>
            <a:fillRect/>
          </a:stretch>
        </p:blipFill>
        <p:spPr>
          <a:xfrm>
            <a:off x="3560450" y="4518564"/>
            <a:ext cx="2295525" cy="1590675"/>
          </a:xfrm>
          <a:prstGeom prst="rect">
            <a:avLst/>
          </a:prstGeom>
        </p:spPr>
      </p:pic>
      <p:sp>
        <p:nvSpPr>
          <p:cNvPr id="23" name="雲朵形圖說文字 30">
            <a:extLst>
              <a:ext uri="{FF2B5EF4-FFF2-40B4-BE49-F238E27FC236}">
                <a16:creationId xmlns:a16="http://schemas.microsoft.com/office/drawing/2014/main" id="{DFB11C60-D39F-48F2-8258-C1B32E819FE2}"/>
              </a:ext>
            </a:extLst>
          </p:cNvPr>
          <p:cNvSpPr/>
          <p:nvPr/>
        </p:nvSpPr>
        <p:spPr>
          <a:xfrm>
            <a:off x="4962084" y="5379235"/>
            <a:ext cx="3303662" cy="951706"/>
          </a:xfrm>
          <a:prstGeom prst="cloudCallout">
            <a:avLst>
              <a:gd name="adj1" fmla="val -40531"/>
              <a:gd name="adj2" fmla="val -60650"/>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“middle beak”</a:t>
            </a:r>
            <a:r>
              <a:rPr kumimoji="0" lang="zh-TW" altLang="en-US" sz="2400" b="0" i="0" u="none" strike="noStrike" kern="1200" cap="none" spc="0" normalizeH="0" baseline="0" noProof="0" dirty="0">
                <a:ln>
                  <a:noFill/>
                </a:ln>
                <a:solidFill>
                  <a:prstClr val="white"/>
                </a:solidFill>
                <a:effectLst/>
                <a:uLnTx/>
                <a:uFillTx/>
                <a:latin typeface="Calibri"/>
                <a:ea typeface="黑体"/>
                <a:cs typeface="+mn-cs"/>
              </a:rPr>
              <a:t> </a:t>
            </a: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detector</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24" name="矩形 23">
            <a:extLst>
              <a:ext uri="{FF2B5EF4-FFF2-40B4-BE49-F238E27FC236}">
                <a16:creationId xmlns:a16="http://schemas.microsoft.com/office/drawing/2014/main" id="{F3233C48-59C9-4451-B34A-DAE1ADB0E34C}"/>
              </a:ext>
            </a:extLst>
          </p:cNvPr>
          <p:cNvSpPr/>
          <p:nvPr/>
        </p:nvSpPr>
        <p:spPr>
          <a:xfrm>
            <a:off x="5435148" y="4143887"/>
            <a:ext cx="201821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它们可以使用相同的参数</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5" name="矩形 24">
            <a:extLst>
              <a:ext uri="{FF2B5EF4-FFF2-40B4-BE49-F238E27FC236}">
                <a16:creationId xmlns:a16="http://schemas.microsoft.com/office/drawing/2014/main" id="{D269C516-4477-46E3-8BB6-BE1E3695B20D}"/>
              </a:ext>
            </a:extLst>
          </p:cNvPr>
          <p:cNvSpPr/>
          <p:nvPr/>
        </p:nvSpPr>
        <p:spPr>
          <a:xfrm>
            <a:off x="4388498" y="3743063"/>
            <a:ext cx="203132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作用几乎相同</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cxnSp>
        <p:nvCxnSpPr>
          <p:cNvPr id="26" name="直線單箭頭接點 7">
            <a:extLst>
              <a:ext uri="{FF2B5EF4-FFF2-40B4-BE49-F238E27FC236}">
                <a16:creationId xmlns:a16="http://schemas.microsoft.com/office/drawing/2014/main" id="{E2FB6CAF-995A-46C3-9B27-952B1E971278}"/>
              </a:ext>
            </a:extLst>
          </p:cNvPr>
          <p:cNvCxnSpPr/>
          <p:nvPr/>
        </p:nvCxnSpPr>
        <p:spPr>
          <a:xfrm>
            <a:off x="4332226" y="3633509"/>
            <a:ext cx="0" cy="1341375"/>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391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3" grpId="0" animBg="1"/>
      <p:bldP spid="24" grpId="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卷积神经网络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(CNN)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27" name="內容版面配置區 2">
            <a:extLst>
              <a:ext uri="{FF2B5EF4-FFF2-40B4-BE49-F238E27FC236}">
                <a16:creationId xmlns:a16="http://schemas.microsoft.com/office/drawing/2014/main" id="{36860C9E-495C-4997-90DF-956560F3226B}"/>
              </a:ext>
            </a:extLst>
          </p:cNvPr>
          <p:cNvSpPr txBox="1">
            <a:spLocks/>
          </p:cNvSpPr>
          <p:nvPr/>
        </p:nvSpPr>
        <p:spPr>
          <a:xfrm>
            <a:off x="404532" y="1543095"/>
            <a:ext cx="78867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对像素进行二次采样不会改变识别对象信息</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pic>
        <p:nvPicPr>
          <p:cNvPr id="28" name="Picture 2" descr="http://insider.si.edu/wordpress/wp-content/uploads/2016/04/Mountain_Bluebird.jpg">
            <a:extLst>
              <a:ext uri="{FF2B5EF4-FFF2-40B4-BE49-F238E27FC236}">
                <a16:creationId xmlns:a16="http://schemas.microsoft.com/office/drawing/2014/main" id="{9F0E0088-55C8-42D7-8E51-0C04B4630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475" y="2642144"/>
            <a:ext cx="3336080" cy="225992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insider.si.edu/wordpress/wp-content/uploads/2016/04/Mountain_Bluebird.jpg">
            <a:extLst>
              <a:ext uri="{FF2B5EF4-FFF2-40B4-BE49-F238E27FC236}">
                <a16:creationId xmlns:a16="http://schemas.microsoft.com/office/drawing/2014/main" id="{4A7442EA-0350-42B8-8526-3679862041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35" y="3151653"/>
            <a:ext cx="1756743" cy="1190052"/>
          </a:xfrm>
          <a:prstGeom prst="rect">
            <a:avLst/>
          </a:prstGeom>
          <a:noFill/>
          <a:extLst>
            <a:ext uri="{909E8E84-426E-40DD-AFC4-6F175D3DCCD1}">
              <a14:hiddenFill xmlns:a14="http://schemas.microsoft.com/office/drawing/2010/main">
                <a:solidFill>
                  <a:srgbClr val="FFFFFF"/>
                </a:solidFill>
              </a14:hiddenFill>
            </a:ext>
          </a:extLst>
        </p:spPr>
      </p:pic>
      <p:sp>
        <p:nvSpPr>
          <p:cNvPr id="30" name="向右箭號 3">
            <a:extLst>
              <a:ext uri="{FF2B5EF4-FFF2-40B4-BE49-F238E27FC236}">
                <a16:creationId xmlns:a16="http://schemas.microsoft.com/office/drawing/2014/main" id="{9B171868-2A20-499E-AD6A-419879F9F020}"/>
              </a:ext>
            </a:extLst>
          </p:cNvPr>
          <p:cNvSpPr/>
          <p:nvPr/>
        </p:nvSpPr>
        <p:spPr>
          <a:xfrm>
            <a:off x="4172892" y="3345212"/>
            <a:ext cx="1860668" cy="8029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1" name="文字方塊 5">
            <a:extLst>
              <a:ext uri="{FF2B5EF4-FFF2-40B4-BE49-F238E27FC236}">
                <a16:creationId xmlns:a16="http://schemas.microsoft.com/office/drawing/2014/main" id="{EB57C784-12C7-4545-8E88-D71BBE59EAF2}"/>
              </a:ext>
            </a:extLst>
          </p:cNvPr>
          <p:cNvSpPr txBox="1"/>
          <p:nvPr/>
        </p:nvSpPr>
        <p:spPr>
          <a:xfrm>
            <a:off x="4067555" y="4142863"/>
            <a:ext cx="207554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a:ea typeface="黑体"/>
                <a:cs typeface="+mn-cs"/>
              </a:rPr>
              <a:t>subsampling</a:t>
            </a:r>
            <a:endParaRPr kumimoji="0" lang="zh-TW" altLang="en-US" sz="28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32" name="文字方塊 6">
            <a:extLst>
              <a:ext uri="{FF2B5EF4-FFF2-40B4-BE49-F238E27FC236}">
                <a16:creationId xmlns:a16="http://schemas.microsoft.com/office/drawing/2014/main" id="{E373A4BA-5A75-4A01-AB83-DFE04419621A}"/>
              </a:ext>
            </a:extLst>
          </p:cNvPr>
          <p:cNvSpPr txBox="1"/>
          <p:nvPr/>
        </p:nvSpPr>
        <p:spPr>
          <a:xfrm>
            <a:off x="1652029" y="2126300"/>
            <a:ext cx="14949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bird</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3" name="文字方塊 8">
            <a:extLst>
              <a:ext uri="{FF2B5EF4-FFF2-40B4-BE49-F238E27FC236}">
                <a16:creationId xmlns:a16="http://schemas.microsoft.com/office/drawing/2014/main" id="{2402E8D6-6F35-4CE8-AA0C-41E42DFF84D2}"/>
              </a:ext>
            </a:extLst>
          </p:cNvPr>
          <p:cNvSpPr txBox="1"/>
          <p:nvPr/>
        </p:nvSpPr>
        <p:spPr>
          <a:xfrm>
            <a:off x="6379320" y="2617829"/>
            <a:ext cx="14949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bird</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4" name="文字方塊 7">
            <a:extLst>
              <a:ext uri="{FF2B5EF4-FFF2-40B4-BE49-F238E27FC236}">
                <a16:creationId xmlns:a16="http://schemas.microsoft.com/office/drawing/2014/main" id="{B94FC637-EE9E-4D77-A1EE-AA0136286342}"/>
              </a:ext>
            </a:extLst>
          </p:cNvPr>
          <p:cNvSpPr txBox="1"/>
          <p:nvPr/>
        </p:nvSpPr>
        <p:spPr>
          <a:xfrm>
            <a:off x="555990" y="5229395"/>
            <a:ext cx="70231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可以使用二次采样使图片更小</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5" name="文字方塊 12">
            <a:extLst>
              <a:ext uri="{FF2B5EF4-FFF2-40B4-BE49-F238E27FC236}">
                <a16:creationId xmlns:a16="http://schemas.microsoft.com/office/drawing/2014/main" id="{42A2513F-100F-4D9B-AB83-9A3678BCC2BE}"/>
              </a:ext>
            </a:extLst>
          </p:cNvPr>
          <p:cNvSpPr txBox="1"/>
          <p:nvPr/>
        </p:nvSpPr>
        <p:spPr>
          <a:xfrm>
            <a:off x="1652029" y="5738885"/>
            <a:ext cx="70231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网络可以使用更少的参数来处理图片</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6" name="向右箭號 11">
            <a:extLst>
              <a:ext uri="{FF2B5EF4-FFF2-40B4-BE49-F238E27FC236}">
                <a16:creationId xmlns:a16="http://schemas.microsoft.com/office/drawing/2014/main" id="{D23709F6-2499-4EA3-994A-D7E475E4BD6C}"/>
              </a:ext>
            </a:extLst>
          </p:cNvPr>
          <p:cNvSpPr/>
          <p:nvPr/>
        </p:nvSpPr>
        <p:spPr>
          <a:xfrm>
            <a:off x="731475" y="5738885"/>
            <a:ext cx="920554" cy="48287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Tree>
    <p:extLst>
      <p:ext uri="{BB962C8B-B14F-4D97-AF65-F5344CB8AC3E}">
        <p14:creationId xmlns:p14="http://schemas.microsoft.com/office/powerpoint/2010/main" val="167086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p:bldP spid="33" grpId="0"/>
      <p:bldP spid="34" grpId="0"/>
      <p:bldP spid="35" grpId="0"/>
      <p:bldP spid="3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卷积神经网络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(CNN)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grpSp>
        <p:nvGrpSpPr>
          <p:cNvPr id="50" name="群組 3">
            <a:extLst>
              <a:ext uri="{FF2B5EF4-FFF2-40B4-BE49-F238E27FC236}">
                <a16:creationId xmlns:a16="http://schemas.microsoft.com/office/drawing/2014/main" id="{48972213-B84A-43D4-9BB5-9A5DF3FBD52F}"/>
              </a:ext>
            </a:extLst>
          </p:cNvPr>
          <p:cNvGrpSpPr/>
          <p:nvPr/>
        </p:nvGrpSpPr>
        <p:grpSpPr>
          <a:xfrm>
            <a:off x="651091" y="2266403"/>
            <a:ext cx="2906568" cy="3201477"/>
            <a:chOff x="-1626455" y="3999117"/>
            <a:chExt cx="2906568" cy="3201477"/>
          </a:xfrm>
        </p:grpSpPr>
        <p:pic>
          <p:nvPicPr>
            <p:cNvPr id="51" name="圖片 4">
              <a:extLst>
                <a:ext uri="{FF2B5EF4-FFF2-40B4-BE49-F238E27FC236}">
                  <a16:creationId xmlns:a16="http://schemas.microsoft.com/office/drawing/2014/main" id="{3EAE702E-2031-4190-86B2-6805E0985113}"/>
                </a:ext>
              </a:extLst>
            </p:cNvPr>
            <p:cNvPicPr>
              <a:picLocks noChangeAspect="1"/>
            </p:cNvPicPr>
            <p:nvPr/>
          </p:nvPicPr>
          <p:blipFill>
            <a:blip r:embed="rId3"/>
            <a:stretch>
              <a:fillRect/>
            </a:stretch>
          </p:blipFill>
          <p:spPr>
            <a:xfrm rot="5400000" flipH="1">
              <a:off x="-1736746" y="4748962"/>
              <a:ext cx="3201477" cy="1701788"/>
            </a:xfrm>
            <a:prstGeom prst="rect">
              <a:avLst/>
            </a:prstGeom>
          </p:spPr>
        </p:pic>
        <p:sp>
          <p:nvSpPr>
            <p:cNvPr id="52" name="文字方塊 5">
              <a:extLst>
                <a:ext uri="{FF2B5EF4-FFF2-40B4-BE49-F238E27FC236}">
                  <a16:creationId xmlns:a16="http://schemas.microsoft.com/office/drawing/2014/main" id="{B8FC3820-29D0-4442-AEAB-B7A7395C3A0C}"/>
                </a:ext>
              </a:extLst>
            </p:cNvPr>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Fully Connected Feedforward network</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grpSp>
      <p:pic>
        <p:nvPicPr>
          <p:cNvPr id="53" name="Picture 2" descr="http://s.hswstatic.com/gif/whiskers-sam.jpg">
            <a:extLst>
              <a:ext uri="{FF2B5EF4-FFF2-40B4-BE49-F238E27FC236}">
                <a16:creationId xmlns:a16="http://schemas.microsoft.com/office/drawing/2014/main" id="{51A62CF4-3F83-4631-A52D-8E45194867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7030" y="183585"/>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54" name="文字方塊 8">
            <a:extLst>
              <a:ext uri="{FF2B5EF4-FFF2-40B4-BE49-F238E27FC236}">
                <a16:creationId xmlns:a16="http://schemas.microsoft.com/office/drawing/2014/main" id="{E3EEF43E-E911-4F7E-A255-41B31448823D}"/>
              </a:ext>
            </a:extLst>
          </p:cNvPr>
          <p:cNvSpPr txBox="1"/>
          <p:nvPr/>
        </p:nvSpPr>
        <p:spPr>
          <a:xfrm>
            <a:off x="1178843" y="1698025"/>
            <a:ext cx="20467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cat dog ……</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5" name="矩形 54">
            <a:extLst>
              <a:ext uri="{FF2B5EF4-FFF2-40B4-BE49-F238E27FC236}">
                <a16:creationId xmlns:a16="http://schemas.microsoft.com/office/drawing/2014/main" id="{E83B3FB3-2B18-4A7B-BE99-0A53DE2701E3}"/>
              </a:ext>
            </a:extLst>
          </p:cNvPr>
          <p:cNvSpPr/>
          <p:nvPr/>
        </p:nvSpPr>
        <p:spPr>
          <a:xfrm>
            <a:off x="5151311" y="1921561"/>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Convolution</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56" name="矩形 55">
            <a:extLst>
              <a:ext uri="{FF2B5EF4-FFF2-40B4-BE49-F238E27FC236}">
                <a16:creationId xmlns:a16="http://schemas.microsoft.com/office/drawing/2014/main" id="{22FCF33A-D02C-405F-B23D-DCD27E569B64}"/>
              </a:ext>
            </a:extLst>
          </p:cNvPr>
          <p:cNvSpPr/>
          <p:nvPr/>
        </p:nvSpPr>
        <p:spPr>
          <a:xfrm>
            <a:off x="5151311" y="3021573"/>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Max Pooling</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57" name="矩形 56">
            <a:extLst>
              <a:ext uri="{FF2B5EF4-FFF2-40B4-BE49-F238E27FC236}">
                <a16:creationId xmlns:a16="http://schemas.microsoft.com/office/drawing/2014/main" id="{269E851D-F8FD-4EDC-A949-905C5ADE39FD}"/>
              </a:ext>
            </a:extLst>
          </p:cNvPr>
          <p:cNvSpPr/>
          <p:nvPr/>
        </p:nvSpPr>
        <p:spPr>
          <a:xfrm>
            <a:off x="5151311" y="4089786"/>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Convolution</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58" name="矩形 57">
            <a:extLst>
              <a:ext uri="{FF2B5EF4-FFF2-40B4-BE49-F238E27FC236}">
                <a16:creationId xmlns:a16="http://schemas.microsoft.com/office/drawing/2014/main" id="{F2CDEFDE-DE9A-4996-BF66-D506FDB0E6DB}"/>
              </a:ext>
            </a:extLst>
          </p:cNvPr>
          <p:cNvSpPr/>
          <p:nvPr/>
        </p:nvSpPr>
        <p:spPr>
          <a:xfrm>
            <a:off x="5151311" y="5123038"/>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Max Pooling</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59" name="文字方塊 15">
            <a:extLst>
              <a:ext uri="{FF2B5EF4-FFF2-40B4-BE49-F238E27FC236}">
                <a16:creationId xmlns:a16="http://schemas.microsoft.com/office/drawing/2014/main" id="{65B4256F-E538-4526-8A6E-D0B047C856DB}"/>
              </a:ext>
            </a:extLst>
          </p:cNvPr>
          <p:cNvSpPr txBox="1"/>
          <p:nvPr/>
        </p:nvSpPr>
        <p:spPr>
          <a:xfrm>
            <a:off x="3225606" y="6047722"/>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Flatten</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60" name="向下箭號 11">
            <a:extLst>
              <a:ext uri="{FF2B5EF4-FFF2-40B4-BE49-F238E27FC236}">
                <a16:creationId xmlns:a16="http://schemas.microsoft.com/office/drawing/2014/main" id="{08E9DDCD-866A-4921-9D55-4EB12F761549}"/>
              </a:ext>
            </a:extLst>
          </p:cNvPr>
          <p:cNvSpPr/>
          <p:nvPr/>
        </p:nvSpPr>
        <p:spPr>
          <a:xfrm>
            <a:off x="5771008" y="1443816"/>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1" name="向下箭號 17">
            <a:extLst>
              <a:ext uri="{FF2B5EF4-FFF2-40B4-BE49-F238E27FC236}">
                <a16:creationId xmlns:a16="http://schemas.microsoft.com/office/drawing/2014/main" id="{F0062FEB-5313-4F09-8C9E-8138C7185DB4}"/>
              </a:ext>
            </a:extLst>
          </p:cNvPr>
          <p:cNvSpPr/>
          <p:nvPr/>
        </p:nvSpPr>
        <p:spPr>
          <a:xfrm>
            <a:off x="5771008" y="255459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5" name="向下箭號 18">
            <a:extLst>
              <a:ext uri="{FF2B5EF4-FFF2-40B4-BE49-F238E27FC236}">
                <a16:creationId xmlns:a16="http://schemas.microsoft.com/office/drawing/2014/main" id="{5DE4E92E-B4E3-4453-9C26-14B7F5A51A79}"/>
              </a:ext>
            </a:extLst>
          </p:cNvPr>
          <p:cNvSpPr/>
          <p:nvPr/>
        </p:nvSpPr>
        <p:spPr>
          <a:xfrm>
            <a:off x="5771008" y="3646241"/>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05" name="向下箭號 19">
            <a:extLst>
              <a:ext uri="{FF2B5EF4-FFF2-40B4-BE49-F238E27FC236}">
                <a16:creationId xmlns:a16="http://schemas.microsoft.com/office/drawing/2014/main" id="{4F749BAC-9EDA-40C7-A97F-E90145E87711}"/>
              </a:ext>
            </a:extLst>
          </p:cNvPr>
          <p:cNvSpPr/>
          <p:nvPr/>
        </p:nvSpPr>
        <p:spPr>
          <a:xfrm>
            <a:off x="5771008" y="4681234"/>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06" name="右彎箭號 16">
            <a:extLst>
              <a:ext uri="{FF2B5EF4-FFF2-40B4-BE49-F238E27FC236}">
                <a16:creationId xmlns:a16="http://schemas.microsoft.com/office/drawing/2014/main" id="{FEE37F1D-1176-4A67-8E7D-870A3CA0F734}"/>
              </a:ext>
            </a:extLst>
          </p:cNvPr>
          <p:cNvSpPr/>
          <p:nvPr/>
        </p:nvSpPr>
        <p:spPr>
          <a:xfrm rot="10800000">
            <a:off x="4782597" y="5745458"/>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07" name="右彎箭號 21">
            <a:extLst>
              <a:ext uri="{FF2B5EF4-FFF2-40B4-BE49-F238E27FC236}">
                <a16:creationId xmlns:a16="http://schemas.microsoft.com/office/drawing/2014/main" id="{D262952F-C9EF-4AAE-B924-FF5D796C1419}"/>
              </a:ext>
            </a:extLst>
          </p:cNvPr>
          <p:cNvSpPr/>
          <p:nvPr/>
        </p:nvSpPr>
        <p:spPr>
          <a:xfrm rot="16200000">
            <a:off x="2055602" y="5332968"/>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08" name="文字方塊 20">
            <a:extLst>
              <a:ext uri="{FF2B5EF4-FFF2-40B4-BE49-F238E27FC236}">
                <a16:creationId xmlns:a16="http://schemas.microsoft.com/office/drawing/2014/main" id="{2AA507F7-05AD-49A4-BCB1-F8951690FE85}"/>
              </a:ext>
            </a:extLst>
          </p:cNvPr>
          <p:cNvSpPr txBox="1"/>
          <p:nvPr/>
        </p:nvSpPr>
        <p:spPr>
          <a:xfrm>
            <a:off x="7442001" y="3406814"/>
            <a:ext cx="132458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可重复多次</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09" name="左大括弧 22">
            <a:extLst>
              <a:ext uri="{FF2B5EF4-FFF2-40B4-BE49-F238E27FC236}">
                <a16:creationId xmlns:a16="http://schemas.microsoft.com/office/drawing/2014/main" id="{F88A83C7-0EE4-42B5-861D-3BB98BF687AC}"/>
              </a:ext>
            </a:extLst>
          </p:cNvPr>
          <p:cNvSpPr/>
          <p:nvPr/>
        </p:nvSpPr>
        <p:spPr>
          <a:xfrm flipH="1">
            <a:off x="6927637" y="1798597"/>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97551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animBg="1"/>
      <p:bldP spid="56" grpId="0" animBg="1"/>
      <p:bldP spid="57" grpId="0" animBg="1"/>
      <p:bldP spid="58" grpId="0" animBg="1"/>
      <p:bldP spid="59" grpId="0" animBg="1"/>
      <p:bldP spid="60" grpId="0" animBg="1"/>
      <p:bldP spid="61" grpId="0" animBg="1"/>
      <p:bldP spid="65" grpId="0" animBg="1"/>
      <p:bldP spid="105" grpId="0" animBg="1"/>
      <p:bldP spid="106" grpId="0" animBg="1"/>
      <p:bldP spid="107" grpId="0" animBg="1"/>
      <p:bldP spid="108" grpId="0"/>
      <p:bldP spid="10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卷积神经网络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(CNN)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24" name="矩形 23">
            <a:extLst>
              <a:ext uri="{FF2B5EF4-FFF2-40B4-BE49-F238E27FC236}">
                <a16:creationId xmlns:a16="http://schemas.microsoft.com/office/drawing/2014/main" id="{726881FF-A41F-4909-ADE7-5A28D8BAF1EF}"/>
              </a:ext>
            </a:extLst>
          </p:cNvPr>
          <p:cNvSpPr/>
          <p:nvPr/>
        </p:nvSpPr>
        <p:spPr>
          <a:xfrm>
            <a:off x="414945" y="4419540"/>
            <a:ext cx="4173041" cy="93553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25" name="矩形 24">
            <a:extLst>
              <a:ext uri="{FF2B5EF4-FFF2-40B4-BE49-F238E27FC236}">
                <a16:creationId xmlns:a16="http://schemas.microsoft.com/office/drawing/2014/main" id="{2A21B331-426E-472D-8841-8F59240308E1}"/>
              </a:ext>
            </a:extLst>
          </p:cNvPr>
          <p:cNvSpPr/>
          <p:nvPr/>
        </p:nvSpPr>
        <p:spPr>
          <a:xfrm>
            <a:off x="420795" y="1713451"/>
            <a:ext cx="4173041" cy="237459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27" name="Picture 2" descr="http://s.hswstatic.com/gif/whiskers-sam.jpg">
            <a:extLst>
              <a:ext uri="{FF2B5EF4-FFF2-40B4-BE49-F238E27FC236}">
                <a16:creationId xmlns:a16="http://schemas.microsoft.com/office/drawing/2014/main" id="{EAA95F88-1102-4DDE-AA97-56ACFC75B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642" y="191529"/>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275C7CAF-CEE8-40C8-AFB7-B459921F2A3B}"/>
              </a:ext>
            </a:extLst>
          </p:cNvPr>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Convolution</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29" name="矩形 28">
            <a:extLst>
              <a:ext uri="{FF2B5EF4-FFF2-40B4-BE49-F238E27FC236}">
                <a16:creationId xmlns:a16="http://schemas.microsoft.com/office/drawing/2014/main" id="{52859BCD-B71B-40D7-9EB2-3CCC1E0BAD7D}"/>
              </a:ext>
            </a:extLst>
          </p:cNvPr>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Max Pooling</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0" name="矩形 29">
            <a:extLst>
              <a:ext uri="{FF2B5EF4-FFF2-40B4-BE49-F238E27FC236}">
                <a16:creationId xmlns:a16="http://schemas.microsoft.com/office/drawing/2014/main" id="{531F87CB-ACA9-4F0B-AC1A-7AB5E62ADDC6}"/>
              </a:ext>
            </a:extLst>
          </p:cNvPr>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Convolution</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1" name="矩形 30">
            <a:extLst>
              <a:ext uri="{FF2B5EF4-FFF2-40B4-BE49-F238E27FC236}">
                <a16:creationId xmlns:a16="http://schemas.microsoft.com/office/drawing/2014/main" id="{57AC7D31-68E4-4215-BA1B-5EF10FCEF73C}"/>
              </a:ext>
            </a:extLst>
          </p:cNvPr>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Max Pooling</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2" name="文字方塊 15">
            <a:extLst>
              <a:ext uri="{FF2B5EF4-FFF2-40B4-BE49-F238E27FC236}">
                <a16:creationId xmlns:a16="http://schemas.microsoft.com/office/drawing/2014/main" id="{FE0DE281-596D-42D3-8752-E6CC1CEE2955}"/>
              </a:ext>
            </a:extLst>
          </p:cNvPr>
          <p:cNvSpPr txBox="1"/>
          <p:nvPr/>
        </p:nvSpPr>
        <p:spPr>
          <a:xfrm>
            <a:off x="3324218" y="6055666"/>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Flatten</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3" name="向下箭號 11">
            <a:extLst>
              <a:ext uri="{FF2B5EF4-FFF2-40B4-BE49-F238E27FC236}">
                <a16:creationId xmlns:a16="http://schemas.microsoft.com/office/drawing/2014/main" id="{B2AC896D-795D-46C0-BE85-005250A48307}"/>
              </a:ext>
            </a:extLst>
          </p:cNvPr>
          <p:cNvSpPr/>
          <p:nvPr/>
        </p:nvSpPr>
        <p:spPr>
          <a:xfrm>
            <a:off x="5869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4" name="向下箭號 17">
            <a:extLst>
              <a:ext uri="{FF2B5EF4-FFF2-40B4-BE49-F238E27FC236}">
                <a16:creationId xmlns:a16="http://schemas.microsoft.com/office/drawing/2014/main" id="{5802EF18-EE9E-4522-8281-A730A5D517A1}"/>
              </a:ext>
            </a:extLst>
          </p:cNvPr>
          <p:cNvSpPr/>
          <p:nvPr/>
        </p:nvSpPr>
        <p:spPr>
          <a:xfrm>
            <a:off x="5869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5" name="向下箭號 18">
            <a:extLst>
              <a:ext uri="{FF2B5EF4-FFF2-40B4-BE49-F238E27FC236}">
                <a16:creationId xmlns:a16="http://schemas.microsoft.com/office/drawing/2014/main" id="{94E68100-903F-4DDF-B2D5-99A89A6A9BA6}"/>
              </a:ext>
            </a:extLst>
          </p:cNvPr>
          <p:cNvSpPr/>
          <p:nvPr/>
        </p:nvSpPr>
        <p:spPr>
          <a:xfrm>
            <a:off x="5869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6" name="向下箭號 19">
            <a:extLst>
              <a:ext uri="{FF2B5EF4-FFF2-40B4-BE49-F238E27FC236}">
                <a16:creationId xmlns:a16="http://schemas.microsoft.com/office/drawing/2014/main" id="{E11FBD86-C9F1-4E5D-9DED-D1AD16158A7F}"/>
              </a:ext>
            </a:extLst>
          </p:cNvPr>
          <p:cNvSpPr/>
          <p:nvPr/>
        </p:nvSpPr>
        <p:spPr>
          <a:xfrm>
            <a:off x="5869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7" name="右彎箭號 16">
            <a:extLst>
              <a:ext uri="{FF2B5EF4-FFF2-40B4-BE49-F238E27FC236}">
                <a16:creationId xmlns:a16="http://schemas.microsoft.com/office/drawing/2014/main" id="{3689777E-F102-4DC9-9764-A1817128AD39}"/>
              </a:ext>
            </a:extLst>
          </p:cNvPr>
          <p:cNvSpPr/>
          <p:nvPr/>
        </p:nvSpPr>
        <p:spPr>
          <a:xfrm rot="10800000">
            <a:off x="4881209" y="5753402"/>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8" name="右彎箭號 21">
            <a:extLst>
              <a:ext uri="{FF2B5EF4-FFF2-40B4-BE49-F238E27FC236}">
                <a16:creationId xmlns:a16="http://schemas.microsoft.com/office/drawing/2014/main" id="{E60F4978-3549-4798-9E3C-432829DD541C}"/>
              </a:ext>
            </a:extLst>
          </p:cNvPr>
          <p:cNvSpPr/>
          <p:nvPr/>
        </p:nvSpPr>
        <p:spPr>
          <a:xfrm rot="16200000">
            <a:off x="2154214"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9" name="文字方塊 20">
            <a:extLst>
              <a:ext uri="{FF2B5EF4-FFF2-40B4-BE49-F238E27FC236}">
                <a16:creationId xmlns:a16="http://schemas.microsoft.com/office/drawing/2014/main" id="{BB2D385D-2985-4691-AF7C-8F0CB92341A1}"/>
              </a:ext>
            </a:extLst>
          </p:cNvPr>
          <p:cNvSpPr txBox="1"/>
          <p:nvPr/>
        </p:nvSpPr>
        <p:spPr>
          <a:xfrm>
            <a:off x="7424969" y="3414758"/>
            <a:ext cx="12775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可重复多次</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0" name="左大括弧 22">
            <a:extLst>
              <a:ext uri="{FF2B5EF4-FFF2-40B4-BE49-F238E27FC236}">
                <a16:creationId xmlns:a16="http://schemas.microsoft.com/office/drawing/2014/main" id="{10BC047F-6954-4CAA-970B-CB0A68E012FE}"/>
              </a:ext>
            </a:extLst>
          </p:cNvPr>
          <p:cNvSpPr/>
          <p:nvPr/>
        </p:nvSpPr>
        <p:spPr>
          <a:xfrm flipH="1">
            <a:off x="7026249" y="1806541"/>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41" name="矩形 40">
            <a:extLst>
              <a:ext uri="{FF2B5EF4-FFF2-40B4-BE49-F238E27FC236}">
                <a16:creationId xmlns:a16="http://schemas.microsoft.com/office/drawing/2014/main" id="{CBEF8F09-67AF-4A55-B7C2-463D642A3DEB}"/>
              </a:ext>
            </a:extLst>
          </p:cNvPr>
          <p:cNvSpPr/>
          <p:nvPr/>
        </p:nvSpPr>
        <p:spPr>
          <a:xfrm>
            <a:off x="427899" y="1862451"/>
            <a:ext cx="3660008"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一些特征会比整张图片小很多</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2" name="矩形 41">
            <a:extLst>
              <a:ext uri="{FF2B5EF4-FFF2-40B4-BE49-F238E27FC236}">
                <a16:creationId xmlns:a16="http://schemas.microsoft.com/office/drawing/2014/main" id="{5B1E7D01-29BD-4EBB-A92D-A207A22199CF}"/>
              </a:ext>
            </a:extLst>
          </p:cNvPr>
          <p:cNvSpPr/>
          <p:nvPr/>
        </p:nvSpPr>
        <p:spPr>
          <a:xfrm>
            <a:off x="441502" y="3232243"/>
            <a:ext cx="3575147" cy="830997"/>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相同特征会出现在不同区域</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3" name="矩形 42">
            <a:extLst>
              <a:ext uri="{FF2B5EF4-FFF2-40B4-BE49-F238E27FC236}">
                <a16:creationId xmlns:a16="http://schemas.microsoft.com/office/drawing/2014/main" id="{2B735481-402C-41D6-A348-BC72BAB975BD}"/>
              </a:ext>
            </a:extLst>
          </p:cNvPr>
          <p:cNvSpPr/>
          <p:nvPr/>
        </p:nvSpPr>
        <p:spPr>
          <a:xfrm>
            <a:off x="465944" y="4554815"/>
            <a:ext cx="3621964" cy="830997"/>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像素二次采样不会改变识别的目标信息</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cxnSp>
        <p:nvCxnSpPr>
          <p:cNvPr id="44" name="直線單箭頭接點 25">
            <a:extLst>
              <a:ext uri="{FF2B5EF4-FFF2-40B4-BE49-F238E27FC236}">
                <a16:creationId xmlns:a16="http://schemas.microsoft.com/office/drawing/2014/main" id="{DBFB33A3-D8F3-41B1-8033-F01F46226494}"/>
              </a:ext>
            </a:extLst>
          </p:cNvPr>
          <p:cNvCxnSpPr>
            <a:stCxn id="28" idx="1"/>
            <a:endCxn id="25" idx="3"/>
          </p:cNvCxnSpPr>
          <p:nvPr/>
        </p:nvCxnSpPr>
        <p:spPr>
          <a:xfrm flipH="1">
            <a:off x="4593836" y="2207749"/>
            <a:ext cx="656087" cy="69300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27">
            <a:extLst>
              <a:ext uri="{FF2B5EF4-FFF2-40B4-BE49-F238E27FC236}">
                <a16:creationId xmlns:a16="http://schemas.microsoft.com/office/drawing/2014/main" id="{B3BAFEF0-112A-4874-B3C9-1F46344F80D1}"/>
              </a:ext>
            </a:extLst>
          </p:cNvPr>
          <p:cNvCxnSpPr>
            <a:stCxn id="30" idx="1"/>
            <a:endCxn id="25" idx="3"/>
          </p:cNvCxnSpPr>
          <p:nvPr/>
        </p:nvCxnSpPr>
        <p:spPr>
          <a:xfrm flipH="1" flipV="1">
            <a:off x="4593836" y="2900749"/>
            <a:ext cx="656087" cy="147522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30">
            <a:extLst>
              <a:ext uri="{FF2B5EF4-FFF2-40B4-BE49-F238E27FC236}">
                <a16:creationId xmlns:a16="http://schemas.microsoft.com/office/drawing/2014/main" id="{B3E297BB-A631-4640-9BAB-E9D6D2A128CE}"/>
              </a:ext>
            </a:extLst>
          </p:cNvPr>
          <p:cNvCxnSpPr>
            <a:stCxn id="29" idx="1"/>
            <a:endCxn id="24" idx="3"/>
          </p:cNvCxnSpPr>
          <p:nvPr/>
        </p:nvCxnSpPr>
        <p:spPr>
          <a:xfrm flipH="1">
            <a:off x="4587986" y="3307761"/>
            <a:ext cx="661937" cy="157954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33">
            <a:extLst>
              <a:ext uri="{FF2B5EF4-FFF2-40B4-BE49-F238E27FC236}">
                <a16:creationId xmlns:a16="http://schemas.microsoft.com/office/drawing/2014/main" id="{17423DCC-283C-4947-929B-5A9786A0FFC8}"/>
              </a:ext>
            </a:extLst>
          </p:cNvPr>
          <p:cNvCxnSpPr>
            <a:stCxn id="31" idx="1"/>
            <a:endCxn id="24" idx="3"/>
          </p:cNvCxnSpPr>
          <p:nvPr/>
        </p:nvCxnSpPr>
        <p:spPr>
          <a:xfrm flipH="1" flipV="1">
            <a:off x="4587986" y="4887306"/>
            <a:ext cx="661937" cy="52192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D8967881-7CDD-4637-AD16-E3C1F25DC4D0}"/>
              </a:ext>
            </a:extLst>
          </p:cNvPr>
          <p:cNvSpPr/>
          <p:nvPr/>
        </p:nvSpPr>
        <p:spPr>
          <a:xfrm>
            <a:off x="281190" y="1388954"/>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Property 1</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49" name="矩形 48">
            <a:extLst>
              <a:ext uri="{FF2B5EF4-FFF2-40B4-BE49-F238E27FC236}">
                <a16:creationId xmlns:a16="http://schemas.microsoft.com/office/drawing/2014/main" id="{00409467-96BE-4024-80E0-B1BE10D4954A}"/>
              </a:ext>
            </a:extLst>
          </p:cNvPr>
          <p:cNvSpPr/>
          <p:nvPr/>
        </p:nvSpPr>
        <p:spPr>
          <a:xfrm>
            <a:off x="287518" y="2743180"/>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Property 2</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62" name="矩形 61">
            <a:extLst>
              <a:ext uri="{FF2B5EF4-FFF2-40B4-BE49-F238E27FC236}">
                <a16:creationId xmlns:a16="http://schemas.microsoft.com/office/drawing/2014/main" id="{28FA33D9-114E-40FA-B639-D86C7888C3E9}"/>
              </a:ext>
            </a:extLst>
          </p:cNvPr>
          <p:cNvSpPr/>
          <p:nvPr/>
        </p:nvSpPr>
        <p:spPr>
          <a:xfrm>
            <a:off x="287518" y="4070720"/>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Property 3</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Tree>
    <p:extLst>
      <p:ext uri="{BB962C8B-B14F-4D97-AF65-F5344CB8AC3E}">
        <p14:creationId xmlns:p14="http://schemas.microsoft.com/office/powerpoint/2010/main" val="55134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41" grpId="0"/>
      <p:bldP spid="42" grpId="0"/>
      <p:bldP spid="4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卷积神经网络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(CNN)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grpSp>
        <p:nvGrpSpPr>
          <p:cNvPr id="51" name="群組 3">
            <a:extLst>
              <a:ext uri="{FF2B5EF4-FFF2-40B4-BE49-F238E27FC236}">
                <a16:creationId xmlns:a16="http://schemas.microsoft.com/office/drawing/2014/main" id="{D7699588-5D12-4E5E-9A1F-8AB662AB7477}"/>
              </a:ext>
            </a:extLst>
          </p:cNvPr>
          <p:cNvGrpSpPr/>
          <p:nvPr/>
        </p:nvGrpSpPr>
        <p:grpSpPr>
          <a:xfrm>
            <a:off x="749703" y="2274347"/>
            <a:ext cx="2906568" cy="3201477"/>
            <a:chOff x="-1626455" y="3999117"/>
            <a:chExt cx="2906568" cy="3201477"/>
          </a:xfrm>
        </p:grpSpPr>
        <p:pic>
          <p:nvPicPr>
            <p:cNvPr id="52" name="圖片 4">
              <a:extLst>
                <a:ext uri="{FF2B5EF4-FFF2-40B4-BE49-F238E27FC236}">
                  <a16:creationId xmlns:a16="http://schemas.microsoft.com/office/drawing/2014/main" id="{6072891A-04E7-42F3-BE7B-209474CD5457}"/>
                </a:ext>
              </a:extLst>
            </p:cNvPr>
            <p:cNvPicPr>
              <a:picLocks noChangeAspect="1"/>
            </p:cNvPicPr>
            <p:nvPr/>
          </p:nvPicPr>
          <p:blipFill>
            <a:blip r:embed="rId3"/>
            <a:stretch>
              <a:fillRect/>
            </a:stretch>
          </p:blipFill>
          <p:spPr>
            <a:xfrm rot="5400000" flipH="1">
              <a:off x="-1736746" y="4748962"/>
              <a:ext cx="3201477" cy="1701788"/>
            </a:xfrm>
            <a:prstGeom prst="rect">
              <a:avLst/>
            </a:prstGeom>
          </p:spPr>
        </p:pic>
        <p:sp>
          <p:nvSpPr>
            <p:cNvPr id="53" name="文字方塊 5">
              <a:extLst>
                <a:ext uri="{FF2B5EF4-FFF2-40B4-BE49-F238E27FC236}">
                  <a16:creationId xmlns:a16="http://schemas.microsoft.com/office/drawing/2014/main" id="{B64BE36B-58D0-4157-BCFE-6789C6C6C09C}"/>
                </a:ext>
              </a:extLst>
            </p:cNvPr>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Fully Connected Feedforward network</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grpSp>
      <p:pic>
        <p:nvPicPr>
          <p:cNvPr id="54" name="Picture 2" descr="http://s.hswstatic.com/gif/whiskers-sam.jpg">
            <a:extLst>
              <a:ext uri="{FF2B5EF4-FFF2-40B4-BE49-F238E27FC236}">
                <a16:creationId xmlns:a16="http://schemas.microsoft.com/office/drawing/2014/main" id="{839F6213-2A5D-46AC-BBF3-641B8F911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5642" y="191529"/>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55" name="文字方塊 8">
            <a:extLst>
              <a:ext uri="{FF2B5EF4-FFF2-40B4-BE49-F238E27FC236}">
                <a16:creationId xmlns:a16="http://schemas.microsoft.com/office/drawing/2014/main" id="{79322278-CA3C-4188-8B71-31C920182E3F}"/>
              </a:ext>
            </a:extLst>
          </p:cNvPr>
          <p:cNvSpPr txBox="1"/>
          <p:nvPr/>
        </p:nvSpPr>
        <p:spPr>
          <a:xfrm>
            <a:off x="1277455" y="1705969"/>
            <a:ext cx="20467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cat dog ……</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6" name="矩形 55">
            <a:extLst>
              <a:ext uri="{FF2B5EF4-FFF2-40B4-BE49-F238E27FC236}">
                <a16:creationId xmlns:a16="http://schemas.microsoft.com/office/drawing/2014/main" id="{9C7F4AAE-A0C8-4C6D-90F1-169596DEBF25}"/>
              </a:ext>
            </a:extLst>
          </p:cNvPr>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Convolution</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57" name="矩形 56">
            <a:extLst>
              <a:ext uri="{FF2B5EF4-FFF2-40B4-BE49-F238E27FC236}">
                <a16:creationId xmlns:a16="http://schemas.microsoft.com/office/drawing/2014/main" id="{983D608C-DDD1-4DE2-B08C-ECB928F3DD8E}"/>
              </a:ext>
            </a:extLst>
          </p:cNvPr>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Max Pooling</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58" name="矩形 57">
            <a:extLst>
              <a:ext uri="{FF2B5EF4-FFF2-40B4-BE49-F238E27FC236}">
                <a16:creationId xmlns:a16="http://schemas.microsoft.com/office/drawing/2014/main" id="{4D3CA389-559D-48B0-948B-2EEC0038F86F}"/>
              </a:ext>
            </a:extLst>
          </p:cNvPr>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Convolution</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59" name="矩形 58">
            <a:extLst>
              <a:ext uri="{FF2B5EF4-FFF2-40B4-BE49-F238E27FC236}">
                <a16:creationId xmlns:a16="http://schemas.microsoft.com/office/drawing/2014/main" id="{888E1CB6-0614-43CE-965E-80C8F7EB6D38}"/>
              </a:ext>
            </a:extLst>
          </p:cNvPr>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Max Pooling</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60" name="文字方塊 15">
            <a:extLst>
              <a:ext uri="{FF2B5EF4-FFF2-40B4-BE49-F238E27FC236}">
                <a16:creationId xmlns:a16="http://schemas.microsoft.com/office/drawing/2014/main" id="{8176C9FB-BB7E-444C-A315-F7DE42FF7B06}"/>
              </a:ext>
            </a:extLst>
          </p:cNvPr>
          <p:cNvSpPr txBox="1"/>
          <p:nvPr/>
        </p:nvSpPr>
        <p:spPr>
          <a:xfrm>
            <a:off x="3324218" y="6055666"/>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Flatten</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61" name="向下箭號 11">
            <a:extLst>
              <a:ext uri="{FF2B5EF4-FFF2-40B4-BE49-F238E27FC236}">
                <a16:creationId xmlns:a16="http://schemas.microsoft.com/office/drawing/2014/main" id="{3702CD33-E82C-4DED-9C43-A9BF133E19C7}"/>
              </a:ext>
            </a:extLst>
          </p:cNvPr>
          <p:cNvSpPr/>
          <p:nvPr/>
        </p:nvSpPr>
        <p:spPr>
          <a:xfrm>
            <a:off x="5869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3" name="向下箭號 17">
            <a:extLst>
              <a:ext uri="{FF2B5EF4-FFF2-40B4-BE49-F238E27FC236}">
                <a16:creationId xmlns:a16="http://schemas.microsoft.com/office/drawing/2014/main" id="{03799B93-EE51-4D30-BC1A-6004BE4D2534}"/>
              </a:ext>
            </a:extLst>
          </p:cNvPr>
          <p:cNvSpPr/>
          <p:nvPr/>
        </p:nvSpPr>
        <p:spPr>
          <a:xfrm>
            <a:off x="5869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4" name="向下箭號 18">
            <a:extLst>
              <a:ext uri="{FF2B5EF4-FFF2-40B4-BE49-F238E27FC236}">
                <a16:creationId xmlns:a16="http://schemas.microsoft.com/office/drawing/2014/main" id="{3B1D2FE6-01CF-4D11-9A96-36FB862C35F2}"/>
              </a:ext>
            </a:extLst>
          </p:cNvPr>
          <p:cNvSpPr/>
          <p:nvPr/>
        </p:nvSpPr>
        <p:spPr>
          <a:xfrm>
            <a:off x="5869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5" name="向下箭號 19">
            <a:extLst>
              <a:ext uri="{FF2B5EF4-FFF2-40B4-BE49-F238E27FC236}">
                <a16:creationId xmlns:a16="http://schemas.microsoft.com/office/drawing/2014/main" id="{7ED71BBA-6B8E-4033-A2A5-E495C43350E7}"/>
              </a:ext>
            </a:extLst>
          </p:cNvPr>
          <p:cNvSpPr/>
          <p:nvPr/>
        </p:nvSpPr>
        <p:spPr>
          <a:xfrm>
            <a:off x="5869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6" name="右彎箭號 16">
            <a:extLst>
              <a:ext uri="{FF2B5EF4-FFF2-40B4-BE49-F238E27FC236}">
                <a16:creationId xmlns:a16="http://schemas.microsoft.com/office/drawing/2014/main" id="{8A86DA0E-E9DA-4D94-ABA4-081E79DBF9F0}"/>
              </a:ext>
            </a:extLst>
          </p:cNvPr>
          <p:cNvSpPr/>
          <p:nvPr/>
        </p:nvSpPr>
        <p:spPr>
          <a:xfrm rot="10800000">
            <a:off x="4881209" y="5753402"/>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67" name="右彎箭號 21">
            <a:extLst>
              <a:ext uri="{FF2B5EF4-FFF2-40B4-BE49-F238E27FC236}">
                <a16:creationId xmlns:a16="http://schemas.microsoft.com/office/drawing/2014/main" id="{D00711AF-1E00-424C-A0B7-4C3CFA334525}"/>
              </a:ext>
            </a:extLst>
          </p:cNvPr>
          <p:cNvSpPr/>
          <p:nvPr/>
        </p:nvSpPr>
        <p:spPr>
          <a:xfrm rot="16200000">
            <a:off x="2154214"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68" name="文字方塊 20">
            <a:extLst>
              <a:ext uri="{FF2B5EF4-FFF2-40B4-BE49-F238E27FC236}">
                <a16:creationId xmlns:a16="http://schemas.microsoft.com/office/drawing/2014/main" id="{FEBF9A7C-676D-41D4-91F7-819766BE4EFA}"/>
              </a:ext>
            </a:extLst>
          </p:cNvPr>
          <p:cNvSpPr txBox="1"/>
          <p:nvPr/>
        </p:nvSpPr>
        <p:spPr>
          <a:xfrm>
            <a:off x="7424968" y="3414758"/>
            <a:ext cx="127079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可重复多次</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9" name="左大括弧 22">
            <a:extLst>
              <a:ext uri="{FF2B5EF4-FFF2-40B4-BE49-F238E27FC236}">
                <a16:creationId xmlns:a16="http://schemas.microsoft.com/office/drawing/2014/main" id="{0D03B874-7976-4BD0-94D4-6A40AEE9B131}"/>
              </a:ext>
            </a:extLst>
          </p:cNvPr>
          <p:cNvSpPr/>
          <p:nvPr/>
        </p:nvSpPr>
        <p:spPr>
          <a:xfrm flipH="1">
            <a:off x="7026249" y="1806541"/>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70" name="矩形 69">
            <a:extLst>
              <a:ext uri="{FF2B5EF4-FFF2-40B4-BE49-F238E27FC236}">
                <a16:creationId xmlns:a16="http://schemas.microsoft.com/office/drawing/2014/main" id="{A214E8BA-43F9-4FFC-836D-DABE1520CBCD}"/>
              </a:ext>
            </a:extLst>
          </p:cNvPr>
          <p:cNvSpPr/>
          <p:nvPr/>
        </p:nvSpPr>
        <p:spPr>
          <a:xfrm>
            <a:off x="5169420" y="1864286"/>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71" name="矩形 70">
            <a:extLst>
              <a:ext uri="{FF2B5EF4-FFF2-40B4-BE49-F238E27FC236}">
                <a16:creationId xmlns:a16="http://schemas.microsoft.com/office/drawing/2014/main" id="{FCED33FB-67C1-489B-9E45-697BBD59D36C}"/>
              </a:ext>
            </a:extLst>
          </p:cNvPr>
          <p:cNvSpPr/>
          <p:nvPr/>
        </p:nvSpPr>
        <p:spPr>
          <a:xfrm>
            <a:off x="5189870" y="4028284"/>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Tree>
    <p:extLst>
      <p:ext uri="{BB962C8B-B14F-4D97-AF65-F5344CB8AC3E}">
        <p14:creationId xmlns:p14="http://schemas.microsoft.com/office/powerpoint/2010/main" val="341358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卷积神经网络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(CNN)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graphicFrame>
        <p:nvGraphicFramePr>
          <p:cNvPr id="24" name="內容版面配置區 3">
            <a:extLst>
              <a:ext uri="{FF2B5EF4-FFF2-40B4-BE49-F238E27FC236}">
                <a16:creationId xmlns:a16="http://schemas.microsoft.com/office/drawing/2014/main" id="{F1A58C8F-58E6-4F1E-9124-89B5DF2A2893}"/>
              </a:ext>
            </a:extLst>
          </p:cNvPr>
          <p:cNvGraphicFramePr>
            <a:graphicFrameLocks/>
          </p:cNvGraphicFramePr>
          <p:nvPr>
            <p:extLst/>
          </p:nvPr>
        </p:nvGraphicFramePr>
        <p:xfrm>
          <a:off x="814782" y="2295897"/>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25" name="文字方塊 4">
            <a:extLst>
              <a:ext uri="{FF2B5EF4-FFF2-40B4-BE49-F238E27FC236}">
                <a16:creationId xmlns:a16="http://schemas.microsoft.com/office/drawing/2014/main" id="{5D248767-8583-4E93-A852-B65AFFE5E72E}"/>
              </a:ext>
            </a:extLst>
          </p:cNvPr>
          <p:cNvSpPr txBox="1"/>
          <p:nvPr/>
        </p:nvSpPr>
        <p:spPr>
          <a:xfrm>
            <a:off x="1078254" y="5285805"/>
            <a:ext cx="23470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6 x 6 image</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aphicFrame>
        <p:nvGraphicFramePr>
          <p:cNvPr id="26" name="表格 25">
            <a:extLst>
              <a:ext uri="{FF2B5EF4-FFF2-40B4-BE49-F238E27FC236}">
                <a16:creationId xmlns:a16="http://schemas.microsoft.com/office/drawing/2014/main" id="{D7912E55-BF42-446B-9601-EEACEBB10DB1}"/>
              </a:ext>
            </a:extLst>
          </p:cNvPr>
          <p:cNvGraphicFramePr>
            <a:graphicFrameLocks noGrp="1"/>
          </p:cNvGraphicFramePr>
          <p:nvPr>
            <p:extLst/>
          </p:nvPr>
        </p:nvGraphicFramePr>
        <p:xfrm>
          <a:off x="5089624" y="1965697"/>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7" name="文字方塊 6">
            <a:extLst>
              <a:ext uri="{FF2B5EF4-FFF2-40B4-BE49-F238E27FC236}">
                <a16:creationId xmlns:a16="http://schemas.microsoft.com/office/drawing/2014/main" id="{81781763-1984-403B-94E4-7577ABE23BD7}"/>
              </a:ext>
            </a:extLst>
          </p:cNvPr>
          <p:cNvSpPr txBox="1"/>
          <p:nvPr/>
        </p:nvSpPr>
        <p:spPr>
          <a:xfrm>
            <a:off x="6621118" y="2318075"/>
            <a:ext cx="144812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卷积核</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aphicFrame>
        <p:nvGraphicFramePr>
          <p:cNvPr id="28" name="表格 27">
            <a:extLst>
              <a:ext uri="{FF2B5EF4-FFF2-40B4-BE49-F238E27FC236}">
                <a16:creationId xmlns:a16="http://schemas.microsoft.com/office/drawing/2014/main" id="{6DF4F5C0-7BC3-462C-96B1-000A0D92F931}"/>
              </a:ext>
            </a:extLst>
          </p:cNvPr>
          <p:cNvGraphicFramePr>
            <a:graphicFrameLocks noGrp="1"/>
          </p:cNvGraphicFramePr>
          <p:nvPr>
            <p:extLst/>
          </p:nvPr>
        </p:nvGraphicFramePr>
        <p:xfrm>
          <a:off x="5089624" y="3590435"/>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29" name="文字方塊 8">
            <a:extLst>
              <a:ext uri="{FF2B5EF4-FFF2-40B4-BE49-F238E27FC236}">
                <a16:creationId xmlns:a16="http://schemas.microsoft.com/office/drawing/2014/main" id="{2EC05083-B015-4CA1-8E4A-BE4A217446BA}"/>
              </a:ext>
            </a:extLst>
          </p:cNvPr>
          <p:cNvSpPr txBox="1"/>
          <p:nvPr/>
        </p:nvSpPr>
        <p:spPr>
          <a:xfrm>
            <a:off x="6621118" y="3929709"/>
            <a:ext cx="144812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卷积核</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0" name="文字方塊 9">
            <a:extLst>
              <a:ext uri="{FF2B5EF4-FFF2-40B4-BE49-F238E27FC236}">
                <a16:creationId xmlns:a16="http://schemas.microsoft.com/office/drawing/2014/main" id="{40F4ED7E-7956-496F-A810-8498BF0FEFCA}"/>
              </a:ext>
            </a:extLst>
          </p:cNvPr>
          <p:cNvSpPr txBox="1"/>
          <p:nvPr/>
        </p:nvSpPr>
        <p:spPr>
          <a:xfrm rot="5400000">
            <a:off x="5659738" y="5131676"/>
            <a:ext cx="7083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1" i="0" u="none" strike="noStrike" kern="1200" cap="none" spc="0" normalizeH="0" baseline="0" noProof="0" dirty="0">
              <a:ln>
                <a:noFill/>
              </a:ln>
              <a:solidFill>
                <a:prstClr val="black"/>
              </a:solidFill>
              <a:effectLst/>
              <a:uLnTx/>
              <a:uFillTx/>
              <a:latin typeface="Calibri"/>
              <a:ea typeface="黑体"/>
              <a:cs typeface="+mn-cs"/>
            </a:endParaRPr>
          </a:p>
        </p:txBody>
      </p:sp>
      <p:sp>
        <p:nvSpPr>
          <p:cNvPr id="31" name="文字方塊 10">
            <a:extLst>
              <a:ext uri="{FF2B5EF4-FFF2-40B4-BE49-F238E27FC236}">
                <a16:creationId xmlns:a16="http://schemas.microsoft.com/office/drawing/2014/main" id="{9873AABB-DB6A-46C6-A5A4-5C150F5C96D7}"/>
              </a:ext>
            </a:extLst>
          </p:cNvPr>
          <p:cNvSpPr txBox="1"/>
          <p:nvPr/>
        </p:nvSpPr>
        <p:spPr>
          <a:xfrm>
            <a:off x="4572000" y="1304543"/>
            <a:ext cx="35553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Calibri"/>
                <a:ea typeface="黑体"/>
                <a:cs typeface="+mn-cs"/>
              </a:rPr>
              <a:t>需要学习的网络参数</a:t>
            </a:r>
            <a:endParaRPr kumimoji="0" lang="zh-TW" altLang="en-US" sz="2400" b="1" i="0" u="none" strike="noStrike" kern="1200" cap="none" spc="0" normalizeH="0" baseline="0" noProof="0" dirty="0">
              <a:ln>
                <a:noFill/>
              </a:ln>
              <a:solidFill>
                <a:srgbClr val="FF0000"/>
              </a:solidFill>
              <a:effectLst/>
              <a:uLnTx/>
              <a:uFillTx/>
              <a:latin typeface="Calibri"/>
              <a:ea typeface="黑体"/>
              <a:cs typeface="+mn-cs"/>
            </a:endParaRPr>
          </a:p>
        </p:txBody>
      </p:sp>
      <p:sp>
        <p:nvSpPr>
          <p:cNvPr id="32" name="文字方塊 2">
            <a:extLst>
              <a:ext uri="{FF2B5EF4-FFF2-40B4-BE49-F238E27FC236}">
                <a16:creationId xmlns:a16="http://schemas.microsoft.com/office/drawing/2014/main" id="{809B9A61-9067-4472-BC20-AC9EAA60C319}"/>
              </a:ext>
            </a:extLst>
          </p:cNvPr>
          <p:cNvSpPr txBox="1"/>
          <p:nvPr/>
        </p:nvSpPr>
        <p:spPr>
          <a:xfrm>
            <a:off x="6831708" y="2776392"/>
            <a:ext cx="10269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Matrix</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33" name="文字方塊 11">
            <a:extLst>
              <a:ext uri="{FF2B5EF4-FFF2-40B4-BE49-F238E27FC236}">
                <a16:creationId xmlns:a16="http://schemas.microsoft.com/office/drawing/2014/main" id="{08DA4B26-D961-47ED-AD57-214C25CF531E}"/>
              </a:ext>
            </a:extLst>
          </p:cNvPr>
          <p:cNvSpPr txBox="1"/>
          <p:nvPr/>
        </p:nvSpPr>
        <p:spPr>
          <a:xfrm>
            <a:off x="6831708" y="4346471"/>
            <a:ext cx="10269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Matrix</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34" name="文字方塊 12">
            <a:extLst>
              <a:ext uri="{FF2B5EF4-FFF2-40B4-BE49-F238E27FC236}">
                <a16:creationId xmlns:a16="http://schemas.microsoft.com/office/drawing/2014/main" id="{C4DDB807-ED45-4EC5-BFA1-CB3E2FE68687}"/>
              </a:ext>
            </a:extLst>
          </p:cNvPr>
          <p:cNvSpPr txBox="1"/>
          <p:nvPr/>
        </p:nvSpPr>
        <p:spPr>
          <a:xfrm>
            <a:off x="4934101" y="5696505"/>
            <a:ext cx="355535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每个卷积核可以</a:t>
            </a:r>
            <a:endParaRPr kumimoji="0" lang="en-US" altLang="zh-CN" sz="2400" b="0" i="0" u="none" strike="noStrike" kern="1200" cap="none" spc="0" normalizeH="0" baseline="0" noProof="0" dirty="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识别区域特征</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 x 3). </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6" name="矩形 35">
            <a:extLst>
              <a:ext uri="{FF2B5EF4-FFF2-40B4-BE49-F238E27FC236}">
                <a16:creationId xmlns:a16="http://schemas.microsoft.com/office/drawing/2014/main" id="{853A8864-9ADC-47A7-918E-500AA16B353D}"/>
              </a:ext>
            </a:extLst>
          </p:cNvPr>
          <p:cNvSpPr/>
          <p:nvPr/>
        </p:nvSpPr>
        <p:spPr>
          <a:xfrm>
            <a:off x="3425279" y="5899397"/>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Property 1</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Tree>
    <p:extLst>
      <p:ext uri="{BB962C8B-B14F-4D97-AF65-F5344CB8AC3E}">
        <p14:creationId xmlns:p14="http://schemas.microsoft.com/office/powerpoint/2010/main" val="257208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9" grpId="0"/>
      <p:bldP spid="30" grpId="0"/>
      <p:bldP spid="31" grpId="0"/>
      <p:bldP spid="32" grpId="0"/>
      <p:bldP spid="33" grpId="0"/>
      <p:bldP spid="34" grpId="0"/>
      <p:bldP spid="3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卷积神经网络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(CNN)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graphicFrame>
        <p:nvGraphicFramePr>
          <p:cNvPr id="39" name="內容版面配置區 3">
            <a:extLst>
              <a:ext uri="{FF2B5EF4-FFF2-40B4-BE49-F238E27FC236}">
                <a16:creationId xmlns:a16="http://schemas.microsoft.com/office/drawing/2014/main" id="{3E200989-977B-4A8F-B84B-78CAF32D9792}"/>
              </a:ext>
            </a:extLst>
          </p:cNvPr>
          <p:cNvGraphicFramePr>
            <a:graphicFrameLocks/>
          </p:cNvGraphicFramePr>
          <p:nvPr/>
        </p:nvGraphicFramePr>
        <p:xfrm>
          <a:off x="985111" y="2399062"/>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40" name="文字方塊 4">
            <a:extLst>
              <a:ext uri="{FF2B5EF4-FFF2-40B4-BE49-F238E27FC236}">
                <a16:creationId xmlns:a16="http://schemas.microsoft.com/office/drawing/2014/main" id="{4F8A3AFE-BCA1-4861-BD60-CF708D24C16D}"/>
              </a:ext>
            </a:extLst>
          </p:cNvPr>
          <p:cNvSpPr txBox="1"/>
          <p:nvPr/>
        </p:nvSpPr>
        <p:spPr>
          <a:xfrm>
            <a:off x="1248583" y="5388970"/>
            <a:ext cx="23470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6 x 6 image</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aphicFrame>
        <p:nvGraphicFramePr>
          <p:cNvPr id="41" name="表格 40">
            <a:extLst>
              <a:ext uri="{FF2B5EF4-FFF2-40B4-BE49-F238E27FC236}">
                <a16:creationId xmlns:a16="http://schemas.microsoft.com/office/drawing/2014/main" id="{17EB9960-D1F4-4F54-950B-30B1EB37FCDB}"/>
              </a:ext>
            </a:extLst>
          </p:cNvPr>
          <p:cNvGraphicFramePr>
            <a:graphicFrameLocks noGrp="1"/>
          </p:cNvGraphicFramePr>
          <p:nvPr>
            <p:extLst/>
          </p:nvPr>
        </p:nvGraphicFramePr>
        <p:xfrm>
          <a:off x="4662897" y="1164204"/>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42" name="文字方塊 6">
            <a:extLst>
              <a:ext uri="{FF2B5EF4-FFF2-40B4-BE49-F238E27FC236}">
                <a16:creationId xmlns:a16="http://schemas.microsoft.com/office/drawing/2014/main" id="{7C059C96-F783-4111-9F76-62422D073FB2}"/>
              </a:ext>
            </a:extLst>
          </p:cNvPr>
          <p:cNvSpPr txBox="1"/>
          <p:nvPr/>
        </p:nvSpPr>
        <p:spPr>
          <a:xfrm>
            <a:off x="6283891" y="1533062"/>
            <a:ext cx="144812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卷积核</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3" name="矩形 42">
            <a:extLst>
              <a:ext uri="{FF2B5EF4-FFF2-40B4-BE49-F238E27FC236}">
                <a16:creationId xmlns:a16="http://schemas.microsoft.com/office/drawing/2014/main" id="{798EB236-723F-487C-B70B-6DA423145F1E}"/>
              </a:ext>
            </a:extLst>
          </p:cNvPr>
          <p:cNvSpPr/>
          <p:nvPr/>
        </p:nvSpPr>
        <p:spPr>
          <a:xfrm>
            <a:off x="985111"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4" name="橢圓 11">
            <a:extLst>
              <a:ext uri="{FF2B5EF4-FFF2-40B4-BE49-F238E27FC236}">
                <a16:creationId xmlns:a16="http://schemas.microsoft.com/office/drawing/2014/main" id="{016A6DCB-1D51-4AE6-95C7-F3A8E1FF1C4D}"/>
              </a:ext>
            </a:extLst>
          </p:cNvPr>
          <p:cNvSpPr/>
          <p:nvPr/>
        </p:nvSpPr>
        <p:spPr>
          <a:xfrm>
            <a:off x="4662897" y="357015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5" name="橢圓 12">
            <a:extLst>
              <a:ext uri="{FF2B5EF4-FFF2-40B4-BE49-F238E27FC236}">
                <a16:creationId xmlns:a16="http://schemas.microsoft.com/office/drawing/2014/main" id="{2FB6F5CF-AFC8-4BBE-9524-C41C175DFE49}"/>
              </a:ext>
            </a:extLst>
          </p:cNvPr>
          <p:cNvSpPr/>
          <p:nvPr/>
        </p:nvSpPr>
        <p:spPr>
          <a:xfrm>
            <a:off x="5504726" y="357015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6" name="矩形 45">
            <a:extLst>
              <a:ext uri="{FF2B5EF4-FFF2-40B4-BE49-F238E27FC236}">
                <a16:creationId xmlns:a16="http://schemas.microsoft.com/office/drawing/2014/main" id="{5DACC5D6-D449-4E18-8D21-02AA4EA572C6}"/>
              </a:ext>
            </a:extLst>
          </p:cNvPr>
          <p:cNvSpPr/>
          <p:nvPr/>
        </p:nvSpPr>
        <p:spPr>
          <a:xfrm>
            <a:off x="1484714"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7" name="矩形 46">
            <a:extLst>
              <a:ext uri="{FF2B5EF4-FFF2-40B4-BE49-F238E27FC236}">
                <a16:creationId xmlns:a16="http://schemas.microsoft.com/office/drawing/2014/main" id="{E40B702B-6623-4F47-AB70-5FFF07070D31}"/>
              </a:ext>
            </a:extLst>
          </p:cNvPr>
          <p:cNvSpPr/>
          <p:nvPr/>
        </p:nvSpPr>
        <p:spPr>
          <a:xfrm>
            <a:off x="1167364" y="1732534"/>
            <a:ext cx="200862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黑体"/>
                <a:cs typeface="+mn-cs"/>
              </a:rPr>
              <a:t>s</a:t>
            </a:r>
            <a:r>
              <a:rPr kumimoji="0" lang="zh-TW" altLang="en-US" sz="2400" b="0" i="0" u="none" strike="noStrike" kern="1200" cap="none" spc="0" normalizeH="0" baseline="0" noProof="0" dirty="0">
                <a:ln>
                  <a:noFill/>
                </a:ln>
                <a:solidFill>
                  <a:prstClr val="black"/>
                </a:solidFill>
                <a:effectLst/>
                <a:uLnTx/>
                <a:uFillTx/>
                <a:latin typeface="Calibri"/>
                <a:ea typeface="黑体"/>
                <a:cs typeface="+mn-cs"/>
              </a:rPr>
              <a:t>tride</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步长</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69038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5" grpId="0" animBg="1"/>
      <p:bldP spid="46" grpId="0" animBg="1"/>
      <p:bldP spid="4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卷积神经网络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(CNN)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graphicFrame>
        <p:nvGraphicFramePr>
          <p:cNvPr id="16" name="內容版面配置區 3">
            <a:extLst>
              <a:ext uri="{FF2B5EF4-FFF2-40B4-BE49-F238E27FC236}">
                <a16:creationId xmlns:a16="http://schemas.microsoft.com/office/drawing/2014/main" id="{C7964CBC-6073-4AA1-9E0B-3A0FAE7F5C18}"/>
              </a:ext>
            </a:extLst>
          </p:cNvPr>
          <p:cNvGraphicFramePr>
            <a:graphicFrameLocks/>
          </p:cNvGraphicFramePr>
          <p:nvPr/>
        </p:nvGraphicFramePr>
        <p:xfrm>
          <a:off x="985111" y="2399062"/>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17" name="文字方塊 4">
            <a:extLst>
              <a:ext uri="{FF2B5EF4-FFF2-40B4-BE49-F238E27FC236}">
                <a16:creationId xmlns:a16="http://schemas.microsoft.com/office/drawing/2014/main" id="{4EB2DA55-F451-46DC-B0BC-C7BF96FC7A7C}"/>
              </a:ext>
            </a:extLst>
          </p:cNvPr>
          <p:cNvSpPr txBox="1"/>
          <p:nvPr/>
        </p:nvSpPr>
        <p:spPr>
          <a:xfrm>
            <a:off x="1248583" y="5388970"/>
            <a:ext cx="23470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6 x 6 image</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aphicFrame>
        <p:nvGraphicFramePr>
          <p:cNvPr id="18" name="表格 17">
            <a:extLst>
              <a:ext uri="{FF2B5EF4-FFF2-40B4-BE49-F238E27FC236}">
                <a16:creationId xmlns:a16="http://schemas.microsoft.com/office/drawing/2014/main" id="{16F8DA1C-D42E-4D54-A58F-4C3380D2F0B7}"/>
              </a:ext>
            </a:extLst>
          </p:cNvPr>
          <p:cNvGraphicFramePr>
            <a:graphicFrameLocks noGrp="1"/>
          </p:cNvGraphicFramePr>
          <p:nvPr>
            <p:extLst/>
          </p:nvPr>
        </p:nvGraphicFramePr>
        <p:xfrm>
          <a:off x="4652772" y="145674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9" name="文字方塊 6">
            <a:extLst>
              <a:ext uri="{FF2B5EF4-FFF2-40B4-BE49-F238E27FC236}">
                <a16:creationId xmlns:a16="http://schemas.microsoft.com/office/drawing/2014/main" id="{7887ADF7-2D73-4F7E-9D03-E666ED9B569E}"/>
              </a:ext>
            </a:extLst>
          </p:cNvPr>
          <p:cNvSpPr txBox="1"/>
          <p:nvPr/>
        </p:nvSpPr>
        <p:spPr>
          <a:xfrm>
            <a:off x="6274926" y="1911716"/>
            <a:ext cx="144812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卷积核</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0" name="矩形 19">
            <a:extLst>
              <a:ext uri="{FF2B5EF4-FFF2-40B4-BE49-F238E27FC236}">
                <a16:creationId xmlns:a16="http://schemas.microsoft.com/office/drawing/2014/main" id="{3DB80B9A-6E88-4ED1-BDA5-A59E759AD57F}"/>
              </a:ext>
            </a:extLst>
          </p:cNvPr>
          <p:cNvSpPr/>
          <p:nvPr/>
        </p:nvSpPr>
        <p:spPr>
          <a:xfrm>
            <a:off x="985111"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1" name="橢圓 11">
            <a:extLst>
              <a:ext uri="{FF2B5EF4-FFF2-40B4-BE49-F238E27FC236}">
                <a16:creationId xmlns:a16="http://schemas.microsoft.com/office/drawing/2014/main" id="{17D62A40-B97F-40E1-A807-ADCAE5F6F86F}"/>
              </a:ext>
            </a:extLst>
          </p:cNvPr>
          <p:cNvSpPr/>
          <p:nvPr/>
        </p:nvSpPr>
        <p:spPr>
          <a:xfrm>
            <a:off x="4713097" y="3099019"/>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2" name="橢圓 12">
            <a:extLst>
              <a:ext uri="{FF2B5EF4-FFF2-40B4-BE49-F238E27FC236}">
                <a16:creationId xmlns:a16="http://schemas.microsoft.com/office/drawing/2014/main" id="{240A1246-EEBB-49A0-9DC8-BB5C4DB3C24F}"/>
              </a:ext>
            </a:extLst>
          </p:cNvPr>
          <p:cNvSpPr/>
          <p:nvPr/>
        </p:nvSpPr>
        <p:spPr>
          <a:xfrm>
            <a:off x="5554926" y="3099019"/>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3" name="矩形 22">
            <a:extLst>
              <a:ext uri="{FF2B5EF4-FFF2-40B4-BE49-F238E27FC236}">
                <a16:creationId xmlns:a16="http://schemas.microsoft.com/office/drawing/2014/main" id="{47A4F901-8D87-4843-947A-3E181A126CD6}"/>
              </a:ext>
            </a:extLst>
          </p:cNvPr>
          <p:cNvSpPr/>
          <p:nvPr/>
        </p:nvSpPr>
        <p:spPr>
          <a:xfrm>
            <a:off x="1963015"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4" name="矩形 23">
            <a:extLst>
              <a:ext uri="{FF2B5EF4-FFF2-40B4-BE49-F238E27FC236}">
                <a16:creationId xmlns:a16="http://schemas.microsoft.com/office/drawing/2014/main" id="{0FBD6D71-6E64-436B-82E5-AA74C0CBC334}"/>
              </a:ext>
            </a:extLst>
          </p:cNvPr>
          <p:cNvSpPr/>
          <p:nvPr/>
        </p:nvSpPr>
        <p:spPr>
          <a:xfrm>
            <a:off x="1167364" y="1732534"/>
            <a:ext cx="224907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If s</a:t>
            </a:r>
            <a:r>
              <a:rPr kumimoji="0" lang="zh-TW" altLang="en-US" sz="2400" b="0" i="0" u="none" strike="noStrike" kern="1200" cap="none" spc="0" normalizeH="0" baseline="0" noProof="0" dirty="0">
                <a:ln>
                  <a:noFill/>
                </a:ln>
                <a:solidFill>
                  <a:prstClr val="black"/>
                </a:solidFill>
                <a:effectLst/>
                <a:uLnTx/>
                <a:uFillTx/>
                <a:latin typeface="Calibri"/>
                <a:ea typeface="黑体"/>
                <a:cs typeface="+mn-cs"/>
              </a:rPr>
              <a:t>tride</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步长</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5" name="矩形 24">
            <a:extLst>
              <a:ext uri="{FF2B5EF4-FFF2-40B4-BE49-F238E27FC236}">
                <a16:creationId xmlns:a16="http://schemas.microsoft.com/office/drawing/2014/main" id="{6FC419D4-4E40-436C-85E5-00D018CC35A8}"/>
              </a:ext>
            </a:extLst>
          </p:cNvPr>
          <p:cNvSpPr/>
          <p:nvPr/>
        </p:nvSpPr>
        <p:spPr>
          <a:xfrm>
            <a:off x="4728398" y="5139948"/>
            <a:ext cx="343049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在下文继续使用 </a:t>
            </a:r>
            <a:r>
              <a:rPr kumimoji="0" lang="en-US" altLang="zh-CN" sz="2400" b="0" i="0" u="none" strike="noStrike" kern="1200" cap="none" spc="0" normalizeH="0" baseline="0" noProof="0" dirty="0">
                <a:ln>
                  <a:noFill/>
                </a:ln>
                <a:solidFill>
                  <a:prstClr val="black"/>
                </a:solidFill>
                <a:effectLst/>
                <a:uLnTx/>
                <a:uFillTx/>
                <a:latin typeface="Calibri"/>
                <a:ea typeface="黑体"/>
                <a:cs typeface="+mn-cs"/>
              </a:rPr>
              <a:t>stride=1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60080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2" grpId="0" animBg="1"/>
      <p:bldP spid="23" grpId="0" animBg="1"/>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卷积神经网络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(CNN)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graphicFrame>
        <p:nvGraphicFramePr>
          <p:cNvPr id="27" name="內容版面配置區 3">
            <a:extLst>
              <a:ext uri="{FF2B5EF4-FFF2-40B4-BE49-F238E27FC236}">
                <a16:creationId xmlns:a16="http://schemas.microsoft.com/office/drawing/2014/main" id="{E126588D-467E-42DA-AD08-1A9F40B775F3}"/>
              </a:ext>
            </a:extLst>
          </p:cNvPr>
          <p:cNvGraphicFramePr>
            <a:graphicFrameLocks/>
          </p:cNvGraphicFramePr>
          <p:nvPr/>
        </p:nvGraphicFramePr>
        <p:xfrm>
          <a:off x="985111" y="2399062"/>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28" name="文字方塊 4">
            <a:extLst>
              <a:ext uri="{FF2B5EF4-FFF2-40B4-BE49-F238E27FC236}">
                <a16:creationId xmlns:a16="http://schemas.microsoft.com/office/drawing/2014/main" id="{D6C5D851-30DB-43E4-BE7C-3220651D6198}"/>
              </a:ext>
            </a:extLst>
          </p:cNvPr>
          <p:cNvSpPr txBox="1"/>
          <p:nvPr/>
        </p:nvSpPr>
        <p:spPr>
          <a:xfrm>
            <a:off x="1248583" y="5388970"/>
            <a:ext cx="23470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6 x 6 image</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aphicFrame>
        <p:nvGraphicFramePr>
          <p:cNvPr id="29" name="表格 28">
            <a:extLst>
              <a:ext uri="{FF2B5EF4-FFF2-40B4-BE49-F238E27FC236}">
                <a16:creationId xmlns:a16="http://schemas.microsoft.com/office/drawing/2014/main" id="{1A968A08-E2D7-48BE-AAAE-FF3F4B82EB1E}"/>
              </a:ext>
            </a:extLst>
          </p:cNvPr>
          <p:cNvGraphicFramePr>
            <a:graphicFrameLocks noGrp="1"/>
          </p:cNvGraphicFramePr>
          <p:nvPr>
            <p:extLst/>
          </p:nvPr>
        </p:nvGraphicFramePr>
        <p:xfrm>
          <a:off x="4722062" y="1006345"/>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30" name="文字方塊 6">
            <a:extLst>
              <a:ext uri="{FF2B5EF4-FFF2-40B4-BE49-F238E27FC236}">
                <a16:creationId xmlns:a16="http://schemas.microsoft.com/office/drawing/2014/main" id="{2AE6D259-FD5B-4EEE-A72B-A03B9531AD07}"/>
              </a:ext>
            </a:extLst>
          </p:cNvPr>
          <p:cNvSpPr txBox="1"/>
          <p:nvPr/>
        </p:nvSpPr>
        <p:spPr>
          <a:xfrm>
            <a:off x="6283891" y="1425945"/>
            <a:ext cx="144812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卷积核</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1" name="矩形 30">
            <a:extLst>
              <a:ext uri="{FF2B5EF4-FFF2-40B4-BE49-F238E27FC236}">
                <a16:creationId xmlns:a16="http://schemas.microsoft.com/office/drawing/2014/main" id="{679EB06D-3149-4869-B61E-B7C4E4DBFAA8}"/>
              </a:ext>
            </a:extLst>
          </p:cNvPr>
          <p:cNvSpPr/>
          <p:nvPr/>
        </p:nvSpPr>
        <p:spPr>
          <a:xfrm>
            <a:off x="985111"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2" name="橢圓 11">
            <a:extLst>
              <a:ext uri="{FF2B5EF4-FFF2-40B4-BE49-F238E27FC236}">
                <a16:creationId xmlns:a16="http://schemas.microsoft.com/office/drawing/2014/main" id="{782E0A89-68F4-4441-9ED2-407FB90CA34C}"/>
              </a:ext>
            </a:extLst>
          </p:cNvPr>
          <p:cNvSpPr/>
          <p:nvPr/>
        </p:nvSpPr>
        <p:spPr>
          <a:xfrm>
            <a:off x="4722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3" name="橢圓 12">
            <a:extLst>
              <a:ext uri="{FF2B5EF4-FFF2-40B4-BE49-F238E27FC236}">
                <a16:creationId xmlns:a16="http://schemas.microsoft.com/office/drawing/2014/main" id="{003E686E-B1C4-454F-8E22-1C136FF12E7E}"/>
              </a:ext>
            </a:extLst>
          </p:cNvPr>
          <p:cNvSpPr/>
          <p:nvPr/>
        </p:nvSpPr>
        <p:spPr>
          <a:xfrm>
            <a:off x="5563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4" name="橢圓 13">
            <a:extLst>
              <a:ext uri="{FF2B5EF4-FFF2-40B4-BE49-F238E27FC236}">
                <a16:creationId xmlns:a16="http://schemas.microsoft.com/office/drawing/2014/main" id="{AAC7551D-D6D1-4858-A2D5-5FCC7417F4CF}"/>
              </a:ext>
            </a:extLst>
          </p:cNvPr>
          <p:cNvSpPr/>
          <p:nvPr/>
        </p:nvSpPr>
        <p:spPr>
          <a:xfrm>
            <a:off x="6405720"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5" name="橢圓 14">
            <a:extLst>
              <a:ext uri="{FF2B5EF4-FFF2-40B4-BE49-F238E27FC236}">
                <a16:creationId xmlns:a16="http://schemas.microsoft.com/office/drawing/2014/main" id="{C9C598CA-7EDC-44E1-9236-7086BA75CD2D}"/>
              </a:ext>
            </a:extLst>
          </p:cNvPr>
          <p:cNvSpPr/>
          <p:nvPr/>
        </p:nvSpPr>
        <p:spPr>
          <a:xfrm>
            <a:off x="7247549"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6" name="橢圓 15">
            <a:extLst>
              <a:ext uri="{FF2B5EF4-FFF2-40B4-BE49-F238E27FC236}">
                <a16:creationId xmlns:a16="http://schemas.microsoft.com/office/drawing/2014/main" id="{EFD78492-5E93-4845-9AB2-0D9B5E64C4BF}"/>
              </a:ext>
            </a:extLst>
          </p:cNvPr>
          <p:cNvSpPr/>
          <p:nvPr/>
        </p:nvSpPr>
        <p:spPr>
          <a:xfrm>
            <a:off x="4722062"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7" name="橢圓 16">
            <a:extLst>
              <a:ext uri="{FF2B5EF4-FFF2-40B4-BE49-F238E27FC236}">
                <a16:creationId xmlns:a16="http://schemas.microsoft.com/office/drawing/2014/main" id="{FB127D21-C809-43E8-A2AE-BF26C706B430}"/>
              </a:ext>
            </a:extLst>
          </p:cNvPr>
          <p:cNvSpPr/>
          <p:nvPr/>
        </p:nvSpPr>
        <p:spPr>
          <a:xfrm>
            <a:off x="5563891"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8" name="橢圓 17">
            <a:extLst>
              <a:ext uri="{FF2B5EF4-FFF2-40B4-BE49-F238E27FC236}">
                <a16:creationId xmlns:a16="http://schemas.microsoft.com/office/drawing/2014/main" id="{B302CBED-C6F8-4010-9522-9ECCF72F8D3E}"/>
              </a:ext>
            </a:extLst>
          </p:cNvPr>
          <p:cNvSpPr/>
          <p:nvPr/>
        </p:nvSpPr>
        <p:spPr>
          <a:xfrm>
            <a:off x="6405720"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9" name="橢圓 18">
            <a:extLst>
              <a:ext uri="{FF2B5EF4-FFF2-40B4-BE49-F238E27FC236}">
                <a16:creationId xmlns:a16="http://schemas.microsoft.com/office/drawing/2014/main" id="{2B70322D-5C21-4C7E-82F7-EA30222E1B6D}"/>
              </a:ext>
            </a:extLst>
          </p:cNvPr>
          <p:cNvSpPr/>
          <p:nvPr/>
        </p:nvSpPr>
        <p:spPr>
          <a:xfrm>
            <a:off x="7247549"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0" name="橢圓 19">
            <a:extLst>
              <a:ext uri="{FF2B5EF4-FFF2-40B4-BE49-F238E27FC236}">
                <a16:creationId xmlns:a16="http://schemas.microsoft.com/office/drawing/2014/main" id="{2DDA8E4E-2BE4-4465-B4F5-36AD2CAC0381}"/>
              </a:ext>
            </a:extLst>
          </p:cNvPr>
          <p:cNvSpPr/>
          <p:nvPr/>
        </p:nvSpPr>
        <p:spPr>
          <a:xfrm>
            <a:off x="4722062"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1" name="橢圓 20">
            <a:extLst>
              <a:ext uri="{FF2B5EF4-FFF2-40B4-BE49-F238E27FC236}">
                <a16:creationId xmlns:a16="http://schemas.microsoft.com/office/drawing/2014/main" id="{1DD5EDAF-1F07-4DB9-90E4-718BC8FAC7D7}"/>
              </a:ext>
            </a:extLst>
          </p:cNvPr>
          <p:cNvSpPr/>
          <p:nvPr/>
        </p:nvSpPr>
        <p:spPr>
          <a:xfrm>
            <a:off x="5563891"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2" name="橢圓 21">
            <a:extLst>
              <a:ext uri="{FF2B5EF4-FFF2-40B4-BE49-F238E27FC236}">
                <a16:creationId xmlns:a16="http://schemas.microsoft.com/office/drawing/2014/main" id="{BCCB260E-EC04-4E57-83ED-52B36F6E905D}"/>
              </a:ext>
            </a:extLst>
          </p:cNvPr>
          <p:cNvSpPr/>
          <p:nvPr/>
        </p:nvSpPr>
        <p:spPr>
          <a:xfrm>
            <a:off x="6405720"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3" name="橢圓 22">
            <a:extLst>
              <a:ext uri="{FF2B5EF4-FFF2-40B4-BE49-F238E27FC236}">
                <a16:creationId xmlns:a16="http://schemas.microsoft.com/office/drawing/2014/main" id="{F5133B24-11D8-4CF5-87E9-BF86148873A5}"/>
              </a:ext>
            </a:extLst>
          </p:cNvPr>
          <p:cNvSpPr/>
          <p:nvPr/>
        </p:nvSpPr>
        <p:spPr>
          <a:xfrm>
            <a:off x="7247549"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4" name="橢圓 23">
            <a:extLst>
              <a:ext uri="{FF2B5EF4-FFF2-40B4-BE49-F238E27FC236}">
                <a16:creationId xmlns:a16="http://schemas.microsoft.com/office/drawing/2014/main" id="{920D6E57-C43F-49CB-ADB8-6731F130C87C}"/>
              </a:ext>
            </a:extLst>
          </p:cNvPr>
          <p:cNvSpPr/>
          <p:nvPr/>
        </p:nvSpPr>
        <p:spPr>
          <a:xfrm>
            <a:off x="4732036" y="5259802"/>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5" name="橢圓 24">
            <a:extLst>
              <a:ext uri="{FF2B5EF4-FFF2-40B4-BE49-F238E27FC236}">
                <a16:creationId xmlns:a16="http://schemas.microsoft.com/office/drawing/2014/main" id="{C81B2412-FE14-408C-B17E-0CAF2E50931F}"/>
              </a:ext>
            </a:extLst>
          </p:cNvPr>
          <p:cNvSpPr/>
          <p:nvPr/>
        </p:nvSpPr>
        <p:spPr>
          <a:xfrm>
            <a:off x="5563891"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6" name="橢圓 25">
            <a:extLst>
              <a:ext uri="{FF2B5EF4-FFF2-40B4-BE49-F238E27FC236}">
                <a16:creationId xmlns:a16="http://schemas.microsoft.com/office/drawing/2014/main" id="{4525D5E0-A675-419A-A884-75ABC3D3A875}"/>
              </a:ext>
            </a:extLst>
          </p:cNvPr>
          <p:cNvSpPr/>
          <p:nvPr/>
        </p:nvSpPr>
        <p:spPr>
          <a:xfrm>
            <a:off x="6405720"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7" name="橢圓 26">
            <a:extLst>
              <a:ext uri="{FF2B5EF4-FFF2-40B4-BE49-F238E27FC236}">
                <a16:creationId xmlns:a16="http://schemas.microsoft.com/office/drawing/2014/main" id="{23B8B678-44CD-455F-8277-B3FA0AE1A88D}"/>
              </a:ext>
            </a:extLst>
          </p:cNvPr>
          <p:cNvSpPr/>
          <p:nvPr/>
        </p:nvSpPr>
        <p:spPr>
          <a:xfrm>
            <a:off x="7247549"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8" name="矩形 47">
            <a:extLst>
              <a:ext uri="{FF2B5EF4-FFF2-40B4-BE49-F238E27FC236}">
                <a16:creationId xmlns:a16="http://schemas.microsoft.com/office/drawing/2014/main" id="{2C13B649-390D-4977-A72E-A848686B15CF}"/>
              </a:ext>
            </a:extLst>
          </p:cNvPr>
          <p:cNvSpPr/>
          <p:nvPr/>
        </p:nvSpPr>
        <p:spPr>
          <a:xfrm>
            <a:off x="1484714"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9" name="矩形 48">
            <a:extLst>
              <a:ext uri="{FF2B5EF4-FFF2-40B4-BE49-F238E27FC236}">
                <a16:creationId xmlns:a16="http://schemas.microsoft.com/office/drawing/2014/main" id="{CB0F1B67-4D21-4CD2-AA23-62E40E6A1D92}"/>
              </a:ext>
            </a:extLst>
          </p:cNvPr>
          <p:cNvSpPr/>
          <p:nvPr/>
        </p:nvSpPr>
        <p:spPr>
          <a:xfrm>
            <a:off x="1930824" y="2402206"/>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0" name="矩形 49">
            <a:extLst>
              <a:ext uri="{FF2B5EF4-FFF2-40B4-BE49-F238E27FC236}">
                <a16:creationId xmlns:a16="http://schemas.microsoft.com/office/drawing/2014/main" id="{A13F9011-13C0-4987-AA3F-F95BF83ABB91}"/>
              </a:ext>
            </a:extLst>
          </p:cNvPr>
          <p:cNvSpPr/>
          <p:nvPr/>
        </p:nvSpPr>
        <p:spPr>
          <a:xfrm>
            <a:off x="2432953" y="2405350"/>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1" name="矩形 50">
            <a:extLst>
              <a:ext uri="{FF2B5EF4-FFF2-40B4-BE49-F238E27FC236}">
                <a16:creationId xmlns:a16="http://schemas.microsoft.com/office/drawing/2014/main" id="{A2EE00CD-BB85-44C4-810A-983AFF0A1EAC}"/>
              </a:ext>
            </a:extLst>
          </p:cNvPr>
          <p:cNvSpPr/>
          <p:nvPr/>
        </p:nvSpPr>
        <p:spPr>
          <a:xfrm>
            <a:off x="985111" y="2810239"/>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2" name="矩形 51">
            <a:extLst>
              <a:ext uri="{FF2B5EF4-FFF2-40B4-BE49-F238E27FC236}">
                <a16:creationId xmlns:a16="http://schemas.microsoft.com/office/drawing/2014/main" id="{09D857A4-49A7-48DD-8091-2FFA44A8F60D}"/>
              </a:ext>
            </a:extLst>
          </p:cNvPr>
          <p:cNvSpPr/>
          <p:nvPr/>
        </p:nvSpPr>
        <p:spPr>
          <a:xfrm>
            <a:off x="1167364" y="1732534"/>
            <a:ext cx="120712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s</a:t>
            </a:r>
            <a:r>
              <a:rPr kumimoji="0" lang="zh-TW" altLang="en-US" sz="2400" b="0" i="0" u="none" strike="noStrike" kern="1200" cap="none" spc="0" normalizeH="0" baseline="0" noProof="0" dirty="0">
                <a:ln>
                  <a:noFill/>
                </a:ln>
                <a:solidFill>
                  <a:prstClr val="black"/>
                </a:solidFill>
                <a:effectLst/>
                <a:uLnTx/>
                <a:uFillTx/>
                <a:latin typeface="Calibri"/>
                <a:ea typeface="黑体"/>
                <a:cs typeface="+mn-cs"/>
              </a:rPr>
              <a:t>tride</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3" name="矩形 52">
            <a:extLst>
              <a:ext uri="{FF2B5EF4-FFF2-40B4-BE49-F238E27FC236}">
                <a16:creationId xmlns:a16="http://schemas.microsoft.com/office/drawing/2014/main" id="{5D5EEFE6-C7B8-4F25-BDF4-A7A513B4FABF}"/>
              </a:ext>
            </a:extLst>
          </p:cNvPr>
          <p:cNvSpPr/>
          <p:nvPr/>
        </p:nvSpPr>
        <p:spPr>
          <a:xfrm>
            <a:off x="2432953" y="3767518"/>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4" name="矩形 53">
            <a:extLst>
              <a:ext uri="{FF2B5EF4-FFF2-40B4-BE49-F238E27FC236}">
                <a16:creationId xmlns:a16="http://schemas.microsoft.com/office/drawing/2014/main" id="{0F15C728-3716-4E41-A801-C63686AEF0A5}"/>
              </a:ext>
            </a:extLst>
          </p:cNvPr>
          <p:cNvSpPr/>
          <p:nvPr/>
        </p:nvSpPr>
        <p:spPr>
          <a:xfrm>
            <a:off x="4722060" y="1006345"/>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5" name="矩形 54">
            <a:extLst>
              <a:ext uri="{FF2B5EF4-FFF2-40B4-BE49-F238E27FC236}">
                <a16:creationId xmlns:a16="http://schemas.microsoft.com/office/drawing/2014/main" id="{03D85442-316E-45AD-8915-DFF54A0C3E20}"/>
              </a:ext>
            </a:extLst>
          </p:cNvPr>
          <p:cNvSpPr/>
          <p:nvPr/>
        </p:nvSpPr>
        <p:spPr>
          <a:xfrm>
            <a:off x="5278705" y="1464660"/>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6" name="矩形 55">
            <a:extLst>
              <a:ext uri="{FF2B5EF4-FFF2-40B4-BE49-F238E27FC236}">
                <a16:creationId xmlns:a16="http://schemas.microsoft.com/office/drawing/2014/main" id="{FA34FD89-79BC-4523-A7BA-0D9A1A70A6D2}"/>
              </a:ext>
            </a:extLst>
          </p:cNvPr>
          <p:cNvSpPr/>
          <p:nvPr/>
        </p:nvSpPr>
        <p:spPr>
          <a:xfrm>
            <a:off x="5803194" y="1933648"/>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cxnSp>
        <p:nvCxnSpPr>
          <p:cNvPr id="57" name="直線接點 9">
            <a:extLst>
              <a:ext uri="{FF2B5EF4-FFF2-40B4-BE49-F238E27FC236}">
                <a16:creationId xmlns:a16="http://schemas.microsoft.com/office/drawing/2014/main" id="{DA02C9F2-7096-4F1E-83CA-FCD563BB6404}"/>
              </a:ext>
            </a:extLst>
          </p:cNvPr>
          <p:cNvCxnSpPr/>
          <p:nvPr/>
        </p:nvCxnSpPr>
        <p:spPr>
          <a:xfrm>
            <a:off x="4722060" y="1006345"/>
            <a:ext cx="1605623" cy="138227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A5E352E8-9B5A-4D0C-BB8D-78EB8298A2BB}"/>
              </a:ext>
            </a:extLst>
          </p:cNvPr>
          <p:cNvSpPr/>
          <p:nvPr/>
        </p:nvSpPr>
        <p:spPr>
          <a:xfrm>
            <a:off x="4713060" y="2785871"/>
            <a:ext cx="729002" cy="70826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9" name="矩形 58">
            <a:extLst>
              <a:ext uri="{FF2B5EF4-FFF2-40B4-BE49-F238E27FC236}">
                <a16:creationId xmlns:a16="http://schemas.microsoft.com/office/drawing/2014/main" id="{6CA88E39-1404-484B-9969-93C1DDFC5823}"/>
              </a:ext>
            </a:extLst>
          </p:cNvPr>
          <p:cNvSpPr/>
          <p:nvPr/>
        </p:nvSpPr>
        <p:spPr>
          <a:xfrm>
            <a:off x="4732036" y="5262585"/>
            <a:ext cx="729002" cy="70826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0" name="矩形 59">
            <a:extLst>
              <a:ext uri="{FF2B5EF4-FFF2-40B4-BE49-F238E27FC236}">
                <a16:creationId xmlns:a16="http://schemas.microsoft.com/office/drawing/2014/main" id="{F17BF262-8CFE-4E20-9DD2-189BA8E62C3E}"/>
              </a:ext>
            </a:extLst>
          </p:cNvPr>
          <p:cNvSpPr/>
          <p:nvPr/>
        </p:nvSpPr>
        <p:spPr>
          <a:xfrm>
            <a:off x="4120698" y="6029954"/>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Property 2</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cxnSp>
        <p:nvCxnSpPr>
          <p:cNvPr id="61" name="直線接點 40">
            <a:extLst>
              <a:ext uri="{FF2B5EF4-FFF2-40B4-BE49-F238E27FC236}">
                <a16:creationId xmlns:a16="http://schemas.microsoft.com/office/drawing/2014/main" id="{A94F0D5D-8B38-4348-8860-BC210F75D957}"/>
              </a:ext>
            </a:extLst>
          </p:cNvPr>
          <p:cNvCxnSpPr/>
          <p:nvPr/>
        </p:nvCxnSpPr>
        <p:spPr>
          <a:xfrm>
            <a:off x="929397" y="2425786"/>
            <a:ext cx="1605623" cy="138227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2" name="直線接點 41">
            <a:extLst>
              <a:ext uri="{FF2B5EF4-FFF2-40B4-BE49-F238E27FC236}">
                <a16:creationId xmlns:a16="http://schemas.microsoft.com/office/drawing/2014/main" id="{B7CEE5A7-70C1-4FA9-BBFC-8E238176D0B1}"/>
              </a:ext>
            </a:extLst>
          </p:cNvPr>
          <p:cNvCxnSpPr/>
          <p:nvPr/>
        </p:nvCxnSpPr>
        <p:spPr>
          <a:xfrm>
            <a:off x="880630" y="3761564"/>
            <a:ext cx="1605623" cy="138227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330E1B58-7D84-43D2-91E9-FA8BAB5CFF56}"/>
              </a:ext>
            </a:extLst>
          </p:cNvPr>
          <p:cNvSpPr txBox="1"/>
          <p:nvPr/>
        </p:nvSpPr>
        <p:spPr>
          <a:xfrm>
            <a:off x="5702385" y="6098027"/>
            <a:ext cx="27831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黑体"/>
                <a:cs typeface="+mn-cs"/>
              </a:rPr>
              <a:t>相同特征出现在不同区域</a:t>
            </a:r>
          </a:p>
        </p:txBody>
      </p:sp>
    </p:spTree>
    <p:extLst>
      <p:ext uri="{BB962C8B-B14F-4D97-AF65-F5344CB8AC3E}">
        <p14:creationId xmlns:p14="http://schemas.microsoft.com/office/powerpoint/2010/main" val="352137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4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5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5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childTnLst>
                          </p:cTn>
                        </p:par>
                        <p:par>
                          <p:cTn id="91" fill="hold">
                            <p:stCondLst>
                              <p:cond delay="0"/>
                            </p:stCondLst>
                            <p:childTnLst>
                              <p:par>
                                <p:cTn id="92" presetID="1" presetClass="exit" presetSubtype="0" fill="hold" grpId="1" nodeType="afterEffect">
                                  <p:stCondLst>
                                    <p:cond delay="0"/>
                                  </p:stCondLst>
                                  <p:childTnLst>
                                    <p:set>
                                      <p:cBhvr>
                                        <p:cTn id="93" dur="1" fill="hold">
                                          <p:stCondLst>
                                            <p:cond delay="0"/>
                                          </p:stCondLst>
                                        </p:cTn>
                                        <p:tgtEl>
                                          <p:spTgt spid="53"/>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57"/>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61"/>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62"/>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5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59"/>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8" grpId="1" animBg="1"/>
      <p:bldP spid="49" grpId="0" animBg="1"/>
      <p:bldP spid="49" grpId="1" animBg="1"/>
      <p:bldP spid="50" grpId="0" animBg="1"/>
      <p:bldP spid="50" grpId="1" animBg="1"/>
      <p:bldP spid="51" grpId="0" animBg="1"/>
      <p:bldP spid="51" grpId="1" animBg="1"/>
      <p:bldP spid="53" grpId="0" animBg="1"/>
      <p:bldP spid="53" grpId="1" animBg="1"/>
      <p:bldP spid="54" grpId="0" animBg="1"/>
      <p:bldP spid="55" grpId="0" animBg="1"/>
      <p:bldP spid="56" grpId="0" animBg="1"/>
      <p:bldP spid="58" grpId="0" animBg="1"/>
      <p:bldP spid="59" grpId="0" animBg="1"/>
      <p:bldP spid="6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卷积神经网络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(CNN)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graphicFrame>
        <p:nvGraphicFramePr>
          <p:cNvPr id="64" name="內容版面配置區 3">
            <a:extLst>
              <a:ext uri="{FF2B5EF4-FFF2-40B4-BE49-F238E27FC236}">
                <a16:creationId xmlns:a16="http://schemas.microsoft.com/office/drawing/2014/main" id="{1DEB1FF9-C5F7-4BA7-A1C5-853E574BAB6F}"/>
              </a:ext>
            </a:extLst>
          </p:cNvPr>
          <p:cNvGraphicFramePr>
            <a:graphicFrameLocks/>
          </p:cNvGraphicFramePr>
          <p:nvPr/>
        </p:nvGraphicFramePr>
        <p:xfrm>
          <a:off x="985111" y="2399062"/>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65" name="文字方塊 4">
            <a:extLst>
              <a:ext uri="{FF2B5EF4-FFF2-40B4-BE49-F238E27FC236}">
                <a16:creationId xmlns:a16="http://schemas.microsoft.com/office/drawing/2014/main" id="{09DCBA2E-429B-4BB2-8DDD-3798843E7DBF}"/>
              </a:ext>
            </a:extLst>
          </p:cNvPr>
          <p:cNvSpPr txBox="1"/>
          <p:nvPr/>
        </p:nvSpPr>
        <p:spPr>
          <a:xfrm>
            <a:off x="1248583" y="5388970"/>
            <a:ext cx="23470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6 x 6 image</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6" name="橢圓 11">
            <a:extLst>
              <a:ext uri="{FF2B5EF4-FFF2-40B4-BE49-F238E27FC236}">
                <a16:creationId xmlns:a16="http://schemas.microsoft.com/office/drawing/2014/main" id="{C788FB2D-9C88-4D8A-A6CF-EBD0C558E6DD}"/>
              </a:ext>
            </a:extLst>
          </p:cNvPr>
          <p:cNvSpPr/>
          <p:nvPr/>
        </p:nvSpPr>
        <p:spPr>
          <a:xfrm>
            <a:off x="4722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7" name="橢圓 12">
            <a:extLst>
              <a:ext uri="{FF2B5EF4-FFF2-40B4-BE49-F238E27FC236}">
                <a16:creationId xmlns:a16="http://schemas.microsoft.com/office/drawing/2014/main" id="{61C41D0B-730F-4538-BC87-057EB20BAF49}"/>
              </a:ext>
            </a:extLst>
          </p:cNvPr>
          <p:cNvSpPr/>
          <p:nvPr/>
        </p:nvSpPr>
        <p:spPr>
          <a:xfrm>
            <a:off x="5563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8" name="橢圓 13">
            <a:extLst>
              <a:ext uri="{FF2B5EF4-FFF2-40B4-BE49-F238E27FC236}">
                <a16:creationId xmlns:a16="http://schemas.microsoft.com/office/drawing/2014/main" id="{5564172E-EF35-4E0B-A366-929987330EBE}"/>
              </a:ext>
            </a:extLst>
          </p:cNvPr>
          <p:cNvSpPr/>
          <p:nvPr/>
        </p:nvSpPr>
        <p:spPr>
          <a:xfrm>
            <a:off x="6405720"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9" name="橢圓 14">
            <a:extLst>
              <a:ext uri="{FF2B5EF4-FFF2-40B4-BE49-F238E27FC236}">
                <a16:creationId xmlns:a16="http://schemas.microsoft.com/office/drawing/2014/main" id="{FA9D5EF8-96D3-40EC-9A80-F179623104C5}"/>
              </a:ext>
            </a:extLst>
          </p:cNvPr>
          <p:cNvSpPr/>
          <p:nvPr/>
        </p:nvSpPr>
        <p:spPr>
          <a:xfrm>
            <a:off x="7247549"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0" name="橢圓 15">
            <a:extLst>
              <a:ext uri="{FF2B5EF4-FFF2-40B4-BE49-F238E27FC236}">
                <a16:creationId xmlns:a16="http://schemas.microsoft.com/office/drawing/2014/main" id="{246D8266-1CDC-40EA-95F9-870EC58B972B}"/>
              </a:ext>
            </a:extLst>
          </p:cNvPr>
          <p:cNvSpPr/>
          <p:nvPr/>
        </p:nvSpPr>
        <p:spPr>
          <a:xfrm>
            <a:off x="4722062"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1" name="橢圓 16">
            <a:extLst>
              <a:ext uri="{FF2B5EF4-FFF2-40B4-BE49-F238E27FC236}">
                <a16:creationId xmlns:a16="http://schemas.microsoft.com/office/drawing/2014/main" id="{570398EA-5595-4941-91D7-A9D3AAF056BE}"/>
              </a:ext>
            </a:extLst>
          </p:cNvPr>
          <p:cNvSpPr/>
          <p:nvPr/>
        </p:nvSpPr>
        <p:spPr>
          <a:xfrm>
            <a:off x="5563891"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2" name="橢圓 17">
            <a:extLst>
              <a:ext uri="{FF2B5EF4-FFF2-40B4-BE49-F238E27FC236}">
                <a16:creationId xmlns:a16="http://schemas.microsoft.com/office/drawing/2014/main" id="{CBD3FDCA-785D-4ADD-920D-86879E007EE5}"/>
              </a:ext>
            </a:extLst>
          </p:cNvPr>
          <p:cNvSpPr/>
          <p:nvPr/>
        </p:nvSpPr>
        <p:spPr>
          <a:xfrm>
            <a:off x="6405720"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3" name="橢圓 18">
            <a:extLst>
              <a:ext uri="{FF2B5EF4-FFF2-40B4-BE49-F238E27FC236}">
                <a16:creationId xmlns:a16="http://schemas.microsoft.com/office/drawing/2014/main" id="{E6456A1C-5C89-41EA-8D82-A3655E003510}"/>
              </a:ext>
            </a:extLst>
          </p:cNvPr>
          <p:cNvSpPr/>
          <p:nvPr/>
        </p:nvSpPr>
        <p:spPr>
          <a:xfrm>
            <a:off x="7247549"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4" name="橢圓 19">
            <a:extLst>
              <a:ext uri="{FF2B5EF4-FFF2-40B4-BE49-F238E27FC236}">
                <a16:creationId xmlns:a16="http://schemas.microsoft.com/office/drawing/2014/main" id="{69E290CA-DDF8-47A8-8355-AC344B81D753}"/>
              </a:ext>
            </a:extLst>
          </p:cNvPr>
          <p:cNvSpPr/>
          <p:nvPr/>
        </p:nvSpPr>
        <p:spPr>
          <a:xfrm>
            <a:off x="4722062"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5" name="橢圓 20">
            <a:extLst>
              <a:ext uri="{FF2B5EF4-FFF2-40B4-BE49-F238E27FC236}">
                <a16:creationId xmlns:a16="http://schemas.microsoft.com/office/drawing/2014/main" id="{CBAA15FD-F466-4BDE-B35C-50899B8F265D}"/>
              </a:ext>
            </a:extLst>
          </p:cNvPr>
          <p:cNvSpPr/>
          <p:nvPr/>
        </p:nvSpPr>
        <p:spPr>
          <a:xfrm>
            <a:off x="5563891"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6" name="橢圓 21">
            <a:extLst>
              <a:ext uri="{FF2B5EF4-FFF2-40B4-BE49-F238E27FC236}">
                <a16:creationId xmlns:a16="http://schemas.microsoft.com/office/drawing/2014/main" id="{962E3A5D-0EFC-41B6-8D61-36F37313ADAA}"/>
              </a:ext>
            </a:extLst>
          </p:cNvPr>
          <p:cNvSpPr/>
          <p:nvPr/>
        </p:nvSpPr>
        <p:spPr>
          <a:xfrm>
            <a:off x="6405720"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7" name="橢圓 22">
            <a:extLst>
              <a:ext uri="{FF2B5EF4-FFF2-40B4-BE49-F238E27FC236}">
                <a16:creationId xmlns:a16="http://schemas.microsoft.com/office/drawing/2014/main" id="{76DC78D9-B8C0-4CAF-BDA9-BDA114A769BF}"/>
              </a:ext>
            </a:extLst>
          </p:cNvPr>
          <p:cNvSpPr/>
          <p:nvPr/>
        </p:nvSpPr>
        <p:spPr>
          <a:xfrm>
            <a:off x="7247549"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8" name="橢圓 23">
            <a:extLst>
              <a:ext uri="{FF2B5EF4-FFF2-40B4-BE49-F238E27FC236}">
                <a16:creationId xmlns:a16="http://schemas.microsoft.com/office/drawing/2014/main" id="{9D117257-EEAA-4B41-9E8B-0E39A25A818B}"/>
              </a:ext>
            </a:extLst>
          </p:cNvPr>
          <p:cNvSpPr/>
          <p:nvPr/>
        </p:nvSpPr>
        <p:spPr>
          <a:xfrm>
            <a:off x="4722062"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9" name="橢圓 24">
            <a:extLst>
              <a:ext uri="{FF2B5EF4-FFF2-40B4-BE49-F238E27FC236}">
                <a16:creationId xmlns:a16="http://schemas.microsoft.com/office/drawing/2014/main" id="{54ABDE06-9E2D-46C5-B179-321B5D582836}"/>
              </a:ext>
            </a:extLst>
          </p:cNvPr>
          <p:cNvSpPr/>
          <p:nvPr/>
        </p:nvSpPr>
        <p:spPr>
          <a:xfrm>
            <a:off x="5563891"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80" name="橢圓 25">
            <a:extLst>
              <a:ext uri="{FF2B5EF4-FFF2-40B4-BE49-F238E27FC236}">
                <a16:creationId xmlns:a16="http://schemas.microsoft.com/office/drawing/2014/main" id="{3B648AE4-19B5-493E-B884-2DABAE65D882}"/>
              </a:ext>
            </a:extLst>
          </p:cNvPr>
          <p:cNvSpPr/>
          <p:nvPr/>
        </p:nvSpPr>
        <p:spPr>
          <a:xfrm>
            <a:off x="6405720"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81" name="橢圓 26">
            <a:extLst>
              <a:ext uri="{FF2B5EF4-FFF2-40B4-BE49-F238E27FC236}">
                <a16:creationId xmlns:a16="http://schemas.microsoft.com/office/drawing/2014/main" id="{89047DBF-AFD7-4ED9-BCB9-D3B533112CD3}"/>
              </a:ext>
            </a:extLst>
          </p:cNvPr>
          <p:cNvSpPr/>
          <p:nvPr/>
        </p:nvSpPr>
        <p:spPr>
          <a:xfrm>
            <a:off x="7247549"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aphicFrame>
        <p:nvGraphicFramePr>
          <p:cNvPr id="82" name="表格 81">
            <a:extLst>
              <a:ext uri="{FF2B5EF4-FFF2-40B4-BE49-F238E27FC236}">
                <a16:creationId xmlns:a16="http://schemas.microsoft.com/office/drawing/2014/main" id="{C1A4B106-8763-45C1-94B3-113B6ABB42CF}"/>
              </a:ext>
            </a:extLst>
          </p:cNvPr>
          <p:cNvGraphicFramePr>
            <a:graphicFrameLocks noGrp="1"/>
          </p:cNvGraphicFramePr>
          <p:nvPr>
            <p:extLst/>
          </p:nvPr>
        </p:nvGraphicFramePr>
        <p:xfrm>
          <a:off x="4452632" y="1056383"/>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83" name="文字方塊 35">
            <a:extLst>
              <a:ext uri="{FF2B5EF4-FFF2-40B4-BE49-F238E27FC236}">
                <a16:creationId xmlns:a16="http://schemas.microsoft.com/office/drawing/2014/main" id="{6AA6AC8F-E1E8-4F41-8FAA-371115D360D8}"/>
              </a:ext>
            </a:extLst>
          </p:cNvPr>
          <p:cNvSpPr txBox="1"/>
          <p:nvPr/>
        </p:nvSpPr>
        <p:spPr>
          <a:xfrm>
            <a:off x="6041658" y="1187229"/>
            <a:ext cx="144812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卷积核</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84" name="矩形 83">
            <a:extLst>
              <a:ext uri="{FF2B5EF4-FFF2-40B4-BE49-F238E27FC236}">
                <a16:creationId xmlns:a16="http://schemas.microsoft.com/office/drawing/2014/main" id="{77908208-E1A7-4736-B946-1E48CB99A333}"/>
              </a:ext>
            </a:extLst>
          </p:cNvPr>
          <p:cNvSpPr/>
          <p:nvPr/>
        </p:nvSpPr>
        <p:spPr>
          <a:xfrm>
            <a:off x="985111" y="2399062"/>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5" name="矩形 84">
            <a:extLst>
              <a:ext uri="{FF2B5EF4-FFF2-40B4-BE49-F238E27FC236}">
                <a16:creationId xmlns:a16="http://schemas.microsoft.com/office/drawing/2014/main" id="{B0ACA807-8C5E-464D-9DF0-1225C695131C}"/>
              </a:ext>
            </a:extLst>
          </p:cNvPr>
          <p:cNvSpPr/>
          <p:nvPr/>
        </p:nvSpPr>
        <p:spPr>
          <a:xfrm>
            <a:off x="1488818" y="2399062"/>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6" name="矩形 85">
            <a:extLst>
              <a:ext uri="{FF2B5EF4-FFF2-40B4-BE49-F238E27FC236}">
                <a16:creationId xmlns:a16="http://schemas.microsoft.com/office/drawing/2014/main" id="{0DC28C83-7F76-4A56-A64E-A9845B5C8A0C}"/>
              </a:ext>
            </a:extLst>
          </p:cNvPr>
          <p:cNvSpPr/>
          <p:nvPr/>
        </p:nvSpPr>
        <p:spPr>
          <a:xfrm>
            <a:off x="1930824" y="2400838"/>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7" name="矩形 86">
            <a:extLst>
              <a:ext uri="{FF2B5EF4-FFF2-40B4-BE49-F238E27FC236}">
                <a16:creationId xmlns:a16="http://schemas.microsoft.com/office/drawing/2014/main" id="{51B7451C-912C-406E-AE49-8F736AE9FCFA}"/>
              </a:ext>
            </a:extLst>
          </p:cNvPr>
          <p:cNvSpPr/>
          <p:nvPr/>
        </p:nvSpPr>
        <p:spPr>
          <a:xfrm>
            <a:off x="2406593" y="2399062"/>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8" name="矩形 87">
            <a:extLst>
              <a:ext uri="{FF2B5EF4-FFF2-40B4-BE49-F238E27FC236}">
                <a16:creationId xmlns:a16="http://schemas.microsoft.com/office/drawing/2014/main" id="{D316F4B6-240C-4F43-9C61-E536D3BE35C6}"/>
              </a:ext>
            </a:extLst>
          </p:cNvPr>
          <p:cNvSpPr/>
          <p:nvPr/>
        </p:nvSpPr>
        <p:spPr>
          <a:xfrm>
            <a:off x="985111" y="2810239"/>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9" name="橢圓 41">
            <a:extLst>
              <a:ext uri="{FF2B5EF4-FFF2-40B4-BE49-F238E27FC236}">
                <a16:creationId xmlns:a16="http://schemas.microsoft.com/office/drawing/2014/main" id="{BCF3D701-952E-4DA0-814C-D7CB0F3FE945}"/>
              </a:ext>
            </a:extLst>
          </p:cNvPr>
          <p:cNvSpPr/>
          <p:nvPr/>
        </p:nvSpPr>
        <p:spPr>
          <a:xfrm>
            <a:off x="4905599"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90" name="橢圓 42">
            <a:extLst>
              <a:ext uri="{FF2B5EF4-FFF2-40B4-BE49-F238E27FC236}">
                <a16:creationId xmlns:a16="http://schemas.microsoft.com/office/drawing/2014/main" id="{DFD7C03E-B7FA-45A6-BC27-64379FD2A6EF}"/>
              </a:ext>
            </a:extLst>
          </p:cNvPr>
          <p:cNvSpPr/>
          <p:nvPr/>
        </p:nvSpPr>
        <p:spPr>
          <a:xfrm>
            <a:off x="5747428"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91" name="橢圓 43">
            <a:extLst>
              <a:ext uri="{FF2B5EF4-FFF2-40B4-BE49-F238E27FC236}">
                <a16:creationId xmlns:a16="http://schemas.microsoft.com/office/drawing/2014/main" id="{5048B70A-A0DD-48FA-A96F-0748F5CE6413}"/>
              </a:ext>
            </a:extLst>
          </p:cNvPr>
          <p:cNvSpPr/>
          <p:nvPr/>
        </p:nvSpPr>
        <p:spPr>
          <a:xfrm>
            <a:off x="6589257"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92" name="橢圓 44">
            <a:extLst>
              <a:ext uri="{FF2B5EF4-FFF2-40B4-BE49-F238E27FC236}">
                <a16:creationId xmlns:a16="http://schemas.microsoft.com/office/drawing/2014/main" id="{09B1FC31-6A52-49BF-AAE7-722A7BB4E71C}"/>
              </a:ext>
            </a:extLst>
          </p:cNvPr>
          <p:cNvSpPr/>
          <p:nvPr/>
        </p:nvSpPr>
        <p:spPr>
          <a:xfrm>
            <a:off x="7431086"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93" name="橢圓 45">
            <a:extLst>
              <a:ext uri="{FF2B5EF4-FFF2-40B4-BE49-F238E27FC236}">
                <a16:creationId xmlns:a16="http://schemas.microsoft.com/office/drawing/2014/main" id="{15C4E96D-772B-4E17-BE34-F55BF65B010C}"/>
              </a:ext>
            </a:extLst>
          </p:cNvPr>
          <p:cNvSpPr/>
          <p:nvPr/>
        </p:nvSpPr>
        <p:spPr>
          <a:xfrm>
            <a:off x="4905599"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94" name="橢圓 46">
            <a:extLst>
              <a:ext uri="{FF2B5EF4-FFF2-40B4-BE49-F238E27FC236}">
                <a16:creationId xmlns:a16="http://schemas.microsoft.com/office/drawing/2014/main" id="{46472240-FCA9-4F41-8E97-3A0EF5E0EDD9}"/>
              </a:ext>
            </a:extLst>
          </p:cNvPr>
          <p:cNvSpPr/>
          <p:nvPr/>
        </p:nvSpPr>
        <p:spPr>
          <a:xfrm>
            <a:off x="5747428"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95" name="橢圓 47">
            <a:extLst>
              <a:ext uri="{FF2B5EF4-FFF2-40B4-BE49-F238E27FC236}">
                <a16:creationId xmlns:a16="http://schemas.microsoft.com/office/drawing/2014/main" id="{6A1DEE01-DF4E-431C-B3F9-29847E86E869}"/>
              </a:ext>
            </a:extLst>
          </p:cNvPr>
          <p:cNvSpPr/>
          <p:nvPr/>
        </p:nvSpPr>
        <p:spPr>
          <a:xfrm>
            <a:off x="6589257"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96" name="橢圓 48">
            <a:extLst>
              <a:ext uri="{FF2B5EF4-FFF2-40B4-BE49-F238E27FC236}">
                <a16:creationId xmlns:a16="http://schemas.microsoft.com/office/drawing/2014/main" id="{5D5F5909-39B0-431F-A5C5-507AE2C39FC2}"/>
              </a:ext>
            </a:extLst>
          </p:cNvPr>
          <p:cNvSpPr/>
          <p:nvPr/>
        </p:nvSpPr>
        <p:spPr>
          <a:xfrm>
            <a:off x="7431086"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97" name="橢圓 49">
            <a:extLst>
              <a:ext uri="{FF2B5EF4-FFF2-40B4-BE49-F238E27FC236}">
                <a16:creationId xmlns:a16="http://schemas.microsoft.com/office/drawing/2014/main" id="{3CA50AF4-3E94-40A4-9C43-A43C668FBF39}"/>
              </a:ext>
            </a:extLst>
          </p:cNvPr>
          <p:cNvSpPr/>
          <p:nvPr/>
        </p:nvSpPr>
        <p:spPr>
          <a:xfrm>
            <a:off x="4905599"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98" name="橢圓 50">
            <a:extLst>
              <a:ext uri="{FF2B5EF4-FFF2-40B4-BE49-F238E27FC236}">
                <a16:creationId xmlns:a16="http://schemas.microsoft.com/office/drawing/2014/main" id="{6C1CD399-6D03-4271-8875-F4EFF650FF4F}"/>
              </a:ext>
            </a:extLst>
          </p:cNvPr>
          <p:cNvSpPr/>
          <p:nvPr/>
        </p:nvSpPr>
        <p:spPr>
          <a:xfrm>
            <a:off x="5747428"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99" name="橢圓 51">
            <a:extLst>
              <a:ext uri="{FF2B5EF4-FFF2-40B4-BE49-F238E27FC236}">
                <a16:creationId xmlns:a16="http://schemas.microsoft.com/office/drawing/2014/main" id="{C31D4E00-AC0E-4B9B-B50D-C9CA0924A876}"/>
              </a:ext>
            </a:extLst>
          </p:cNvPr>
          <p:cNvSpPr/>
          <p:nvPr/>
        </p:nvSpPr>
        <p:spPr>
          <a:xfrm>
            <a:off x="6589257"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00" name="橢圓 52">
            <a:extLst>
              <a:ext uri="{FF2B5EF4-FFF2-40B4-BE49-F238E27FC236}">
                <a16:creationId xmlns:a16="http://schemas.microsoft.com/office/drawing/2014/main" id="{E30CCDB7-C556-48E4-A1EB-663246AFA908}"/>
              </a:ext>
            </a:extLst>
          </p:cNvPr>
          <p:cNvSpPr/>
          <p:nvPr/>
        </p:nvSpPr>
        <p:spPr>
          <a:xfrm>
            <a:off x="7431086"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01" name="橢圓 53">
            <a:extLst>
              <a:ext uri="{FF2B5EF4-FFF2-40B4-BE49-F238E27FC236}">
                <a16:creationId xmlns:a16="http://schemas.microsoft.com/office/drawing/2014/main" id="{920D6C14-2D79-44CA-83E2-A70426EFC4CC}"/>
              </a:ext>
            </a:extLst>
          </p:cNvPr>
          <p:cNvSpPr/>
          <p:nvPr/>
        </p:nvSpPr>
        <p:spPr>
          <a:xfrm>
            <a:off x="4905599"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02" name="橢圓 54">
            <a:extLst>
              <a:ext uri="{FF2B5EF4-FFF2-40B4-BE49-F238E27FC236}">
                <a16:creationId xmlns:a16="http://schemas.microsoft.com/office/drawing/2014/main" id="{0C4702E7-F894-4A79-A167-13BC583A5010}"/>
              </a:ext>
            </a:extLst>
          </p:cNvPr>
          <p:cNvSpPr/>
          <p:nvPr/>
        </p:nvSpPr>
        <p:spPr>
          <a:xfrm>
            <a:off x="5747428"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03" name="橢圓 55">
            <a:extLst>
              <a:ext uri="{FF2B5EF4-FFF2-40B4-BE49-F238E27FC236}">
                <a16:creationId xmlns:a16="http://schemas.microsoft.com/office/drawing/2014/main" id="{EA7EBB74-0970-42CD-A247-7B70FB1FB265}"/>
              </a:ext>
            </a:extLst>
          </p:cNvPr>
          <p:cNvSpPr/>
          <p:nvPr/>
        </p:nvSpPr>
        <p:spPr>
          <a:xfrm>
            <a:off x="6589257"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-4</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04" name="橢圓 56">
            <a:extLst>
              <a:ext uri="{FF2B5EF4-FFF2-40B4-BE49-F238E27FC236}">
                <a16:creationId xmlns:a16="http://schemas.microsoft.com/office/drawing/2014/main" id="{7B18DF46-01D6-4B27-B4AF-0E6272A627E5}"/>
              </a:ext>
            </a:extLst>
          </p:cNvPr>
          <p:cNvSpPr/>
          <p:nvPr/>
        </p:nvSpPr>
        <p:spPr>
          <a:xfrm>
            <a:off x="7431086"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05" name="文字方塊 2">
            <a:extLst>
              <a:ext uri="{FF2B5EF4-FFF2-40B4-BE49-F238E27FC236}">
                <a16:creationId xmlns:a16="http://schemas.microsoft.com/office/drawing/2014/main" id="{7B776638-A124-426C-A9BE-9B448C54F878}"/>
              </a:ext>
            </a:extLst>
          </p:cNvPr>
          <p:cNvSpPr txBox="1"/>
          <p:nvPr/>
        </p:nvSpPr>
        <p:spPr>
          <a:xfrm>
            <a:off x="6283891" y="1791471"/>
            <a:ext cx="28590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FF"/>
                </a:solidFill>
                <a:effectLst/>
                <a:uLnTx/>
                <a:uFillTx/>
                <a:latin typeface="Calibri"/>
                <a:ea typeface="黑体"/>
                <a:cs typeface="+mn-cs"/>
              </a:rPr>
              <a:t>对每个卷积核做相同的运算</a:t>
            </a:r>
            <a:endParaRPr kumimoji="0" lang="zh-TW" altLang="en-US" sz="28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106" name="矩形 105">
            <a:extLst>
              <a:ext uri="{FF2B5EF4-FFF2-40B4-BE49-F238E27FC236}">
                <a16:creationId xmlns:a16="http://schemas.microsoft.com/office/drawing/2014/main" id="{9B6983B3-0507-4178-86A4-500EB1CD4BFC}"/>
              </a:ext>
            </a:extLst>
          </p:cNvPr>
          <p:cNvSpPr/>
          <p:nvPr/>
        </p:nvSpPr>
        <p:spPr>
          <a:xfrm>
            <a:off x="2415409" y="3783331"/>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07" name="矩形 106">
            <a:extLst>
              <a:ext uri="{FF2B5EF4-FFF2-40B4-BE49-F238E27FC236}">
                <a16:creationId xmlns:a16="http://schemas.microsoft.com/office/drawing/2014/main" id="{0B6BA431-F51E-425E-9370-BC23BEF75154}"/>
              </a:ext>
            </a:extLst>
          </p:cNvPr>
          <p:cNvSpPr/>
          <p:nvPr/>
        </p:nvSpPr>
        <p:spPr>
          <a:xfrm>
            <a:off x="1167364" y="1732534"/>
            <a:ext cx="120712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s</a:t>
            </a:r>
            <a:r>
              <a:rPr kumimoji="0" lang="zh-TW" altLang="en-US" sz="2400" b="0" i="0" u="none" strike="noStrike" kern="1200" cap="none" spc="0" normalizeH="0" baseline="0" noProof="0" dirty="0">
                <a:ln>
                  <a:noFill/>
                </a:ln>
                <a:solidFill>
                  <a:prstClr val="black"/>
                </a:solidFill>
                <a:effectLst/>
                <a:uLnTx/>
                <a:uFillTx/>
                <a:latin typeface="Calibri"/>
                <a:ea typeface="黑体"/>
                <a:cs typeface="+mn-cs"/>
              </a:rPr>
              <a:t>tride</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08" name="文字方塊 59">
            <a:extLst>
              <a:ext uri="{FF2B5EF4-FFF2-40B4-BE49-F238E27FC236}">
                <a16:creationId xmlns:a16="http://schemas.microsoft.com/office/drawing/2014/main" id="{44B312B0-82F9-4FE7-82EA-77C406837D52}"/>
              </a:ext>
            </a:extLst>
          </p:cNvPr>
          <p:cNvSpPr txBox="1"/>
          <p:nvPr/>
        </p:nvSpPr>
        <p:spPr>
          <a:xfrm>
            <a:off x="5415744" y="6174168"/>
            <a:ext cx="23470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4 x 4 image</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109" name="矩形 108">
            <a:extLst>
              <a:ext uri="{FF2B5EF4-FFF2-40B4-BE49-F238E27FC236}">
                <a16:creationId xmlns:a16="http://schemas.microsoft.com/office/drawing/2014/main" id="{1F69B5FE-5EF5-43EF-8F42-CA4C713B62C6}"/>
              </a:ext>
            </a:extLst>
          </p:cNvPr>
          <p:cNvSpPr/>
          <p:nvPr/>
        </p:nvSpPr>
        <p:spPr>
          <a:xfrm>
            <a:off x="5621165" y="4324845"/>
            <a:ext cx="1809921" cy="5208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a:ea typeface="黑体"/>
                <a:cs typeface="+mn-cs"/>
              </a:rPr>
              <a:t>特征图</a:t>
            </a:r>
            <a:endParaRPr kumimoji="0" lang="zh-TW" altLang="en-US" sz="2800" b="0" i="0" u="none" strike="noStrike" kern="1200" cap="none" spc="0" normalizeH="0" baseline="0" noProof="0" dirty="0">
              <a:ln>
                <a:noFill/>
              </a:ln>
              <a:solidFill>
                <a:prstClr val="white"/>
              </a:solidFill>
              <a:effectLst/>
              <a:uLnTx/>
              <a:uFillTx/>
              <a:latin typeface="Calibri"/>
              <a:ea typeface="黑体"/>
              <a:cs typeface="+mn-cs"/>
            </a:endParaRPr>
          </a:p>
        </p:txBody>
      </p:sp>
    </p:spTree>
    <p:extLst>
      <p:ext uri="{BB962C8B-B14F-4D97-AF65-F5344CB8AC3E}">
        <p14:creationId xmlns:p14="http://schemas.microsoft.com/office/powerpoint/2010/main" val="82473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8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8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8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8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3"/>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8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p:bldP spid="106" grpId="0" animBg="1"/>
      <p:bldP spid="108" grpId="0"/>
      <p:bldP spid="10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Recap:</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 神经网络</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grpSp>
        <p:nvGrpSpPr>
          <p:cNvPr id="9" name="群組 38">
            <a:extLst>
              <a:ext uri="{FF2B5EF4-FFF2-40B4-BE49-F238E27FC236}">
                <a16:creationId xmlns:a16="http://schemas.microsoft.com/office/drawing/2014/main" id="{CA49058A-9443-496E-9907-EC5211FA61CE}"/>
              </a:ext>
            </a:extLst>
          </p:cNvPr>
          <p:cNvGrpSpPr/>
          <p:nvPr/>
        </p:nvGrpSpPr>
        <p:grpSpPr>
          <a:xfrm>
            <a:off x="2830913" y="2542381"/>
            <a:ext cx="2416814" cy="1897458"/>
            <a:chOff x="3223753" y="2941320"/>
            <a:chExt cx="2416814" cy="1897458"/>
          </a:xfrm>
        </p:grpSpPr>
        <p:grpSp>
          <p:nvGrpSpPr>
            <p:cNvPr id="10" name="群組 37">
              <a:extLst>
                <a:ext uri="{FF2B5EF4-FFF2-40B4-BE49-F238E27FC236}">
                  <a16:creationId xmlns:a16="http://schemas.microsoft.com/office/drawing/2014/main" id="{B1F7DD28-C748-4CAF-9630-2A3FBFB4FF7F}"/>
                </a:ext>
              </a:extLst>
            </p:cNvPr>
            <p:cNvGrpSpPr/>
            <p:nvPr/>
          </p:nvGrpSpPr>
          <p:grpSpPr>
            <a:xfrm>
              <a:off x="4112351" y="3404891"/>
              <a:ext cx="1528216" cy="565603"/>
              <a:chOff x="4261309" y="3400794"/>
              <a:chExt cx="1528216" cy="565603"/>
            </a:xfrm>
          </p:grpSpPr>
          <p:cxnSp>
            <p:nvCxnSpPr>
              <p:cNvPr id="20" name="直線單箭頭接點 31">
                <a:extLst>
                  <a:ext uri="{FF2B5EF4-FFF2-40B4-BE49-F238E27FC236}">
                    <a16:creationId xmlns:a16="http://schemas.microsoft.com/office/drawing/2014/main" id="{53170673-95F2-4350-A87B-60AB6F6F0C97}"/>
                  </a:ext>
                </a:extLst>
              </p:cNvPr>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橢圓 21">
                <a:extLst>
                  <a:ext uri="{FF2B5EF4-FFF2-40B4-BE49-F238E27FC236}">
                    <a16:creationId xmlns:a16="http://schemas.microsoft.com/office/drawing/2014/main" id="{4213F6CA-9FC6-417E-87E1-81A447FE1EDE}"/>
                  </a:ext>
                </a:extLst>
              </p:cNvPr>
              <p:cNvSpPr/>
              <p:nvPr/>
            </p:nvSpPr>
            <p:spPr>
              <a:xfrm>
                <a:off x="4839124" y="3400794"/>
                <a:ext cx="565603" cy="56560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cxnSp>
            <p:nvCxnSpPr>
              <p:cNvPr id="22" name="直線單箭頭接點 22">
                <a:extLst>
                  <a:ext uri="{FF2B5EF4-FFF2-40B4-BE49-F238E27FC236}">
                    <a16:creationId xmlns:a16="http://schemas.microsoft.com/office/drawing/2014/main" id="{C5E72E9F-BC03-4DFF-888A-DF73F8B7D08A}"/>
                  </a:ext>
                </a:extLst>
              </p:cNvPr>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Object 12">
                <a:extLst>
                  <a:ext uri="{FF2B5EF4-FFF2-40B4-BE49-F238E27FC236}">
                    <a16:creationId xmlns:a16="http://schemas.microsoft.com/office/drawing/2014/main" id="{EE0BE63F-A159-4644-9C5B-8C3EFB6E4105}"/>
                  </a:ext>
                </a:extLst>
              </p:cNvPr>
              <p:cNvGraphicFramePr>
                <a:graphicFrameLocks noChangeAspect="1"/>
              </p:cNvGraphicFramePr>
              <p:nvPr>
                <p:extLst/>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5146" name="方程式" r:id="rId4" imgW="317160" imgH="215640" progId="Equation.3">
                      <p:embed/>
                    </p:oleObj>
                  </mc:Choice>
                  <mc:Fallback>
                    <p:oleObj name="方程式" r:id="rId4" imgW="317160" imgH="215640" progId="Equation.3">
                      <p:embed/>
                      <p:pic>
                        <p:nvPicPr>
                          <p:cNvPr id="23" name="Object 12">
                            <a:extLst>
                              <a:ext uri="{FF2B5EF4-FFF2-40B4-BE49-F238E27FC236}">
                                <a16:creationId xmlns:a16="http://schemas.microsoft.com/office/drawing/2014/main" id="{EE0BE63F-A159-4644-9C5B-8C3EFB6E4105}"/>
                              </a:ext>
                            </a:extLst>
                          </p:cNvPr>
                          <p:cNvPicPr>
                            <a:picLocks noChangeAspect="1" noChangeArrowheads="1"/>
                          </p:cNvPicPr>
                          <p:nvPr/>
                        </p:nvPicPr>
                        <p:blipFill>
                          <a:blip r:embed="rId5"/>
                          <a:srcRect/>
                          <a:stretch>
                            <a:fillRect/>
                          </a:stretch>
                        </p:blipFill>
                        <p:spPr bwMode="auto">
                          <a:xfrm>
                            <a:off x="4823159" y="3478177"/>
                            <a:ext cx="584765" cy="396131"/>
                          </a:xfrm>
                          <a:prstGeom prst="rect">
                            <a:avLst/>
                          </a:prstGeom>
                          <a:noFill/>
                          <a:extLst/>
                        </p:spPr>
                      </p:pic>
                    </p:oleObj>
                  </mc:Fallback>
                </mc:AlternateContent>
              </a:graphicData>
            </a:graphic>
          </p:graphicFrame>
        </p:grpSp>
        <p:cxnSp>
          <p:nvCxnSpPr>
            <p:cNvPr id="11" name="直線單箭頭接點 20">
              <a:extLst>
                <a:ext uri="{FF2B5EF4-FFF2-40B4-BE49-F238E27FC236}">
                  <a16:creationId xmlns:a16="http://schemas.microsoft.com/office/drawing/2014/main" id="{A6BC2F78-DD1B-4383-AFDF-026DA87D0916}"/>
                </a:ext>
              </a:extLst>
            </p:cNvPr>
            <p:cNvCxnSpPr/>
            <p:nvPr/>
          </p:nvCxnSpPr>
          <p:spPr>
            <a:xfrm flipV="1">
              <a:off x="3234600" y="3780105"/>
              <a:ext cx="674268" cy="9062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23">
              <a:extLst>
                <a:ext uri="{FF2B5EF4-FFF2-40B4-BE49-F238E27FC236}">
                  <a16:creationId xmlns:a16="http://schemas.microsoft.com/office/drawing/2014/main" id="{825A1318-4848-4B12-9EF9-EFCED77FCF5F}"/>
                </a:ext>
              </a:extLst>
            </p:cNvPr>
            <p:cNvCxnSpPr/>
            <p:nvPr/>
          </p:nvCxnSpPr>
          <p:spPr>
            <a:xfrm>
              <a:off x="3223753" y="2941320"/>
              <a:ext cx="704573" cy="691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群組 24">
              <a:extLst>
                <a:ext uri="{FF2B5EF4-FFF2-40B4-BE49-F238E27FC236}">
                  <a16:creationId xmlns:a16="http://schemas.microsoft.com/office/drawing/2014/main" id="{BD0CC0B8-523F-4325-9797-97BEFFF0D899}"/>
                </a:ext>
              </a:extLst>
            </p:cNvPr>
            <p:cNvGrpSpPr/>
            <p:nvPr/>
          </p:nvGrpSpPr>
          <p:grpSpPr>
            <a:xfrm>
              <a:off x="3956988" y="3478177"/>
              <a:ext cx="439530" cy="439530"/>
              <a:chOff x="3371313" y="3530847"/>
              <a:chExt cx="439530" cy="439530"/>
            </a:xfrm>
          </p:grpSpPr>
          <p:sp>
            <p:nvSpPr>
              <p:cNvPr id="18" name="矩形 17">
                <a:extLst>
                  <a:ext uri="{FF2B5EF4-FFF2-40B4-BE49-F238E27FC236}">
                    <a16:creationId xmlns:a16="http://schemas.microsoft.com/office/drawing/2014/main" id="{9732C1FA-66E1-4F7D-8133-E8A7D6B35BA6}"/>
                  </a:ext>
                </a:extLst>
              </p:cNvPr>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19" name="Object 12">
                <a:extLst>
                  <a:ext uri="{FF2B5EF4-FFF2-40B4-BE49-F238E27FC236}">
                    <a16:creationId xmlns:a16="http://schemas.microsoft.com/office/drawing/2014/main" id="{DDA828A8-970D-44DB-989D-E685083720D1}"/>
                  </a:ext>
                </a:extLst>
              </p:cNvPr>
              <p:cNvGraphicFramePr>
                <a:graphicFrameLocks noChangeAspect="1"/>
              </p:cNvGraphicFramePr>
              <p:nvPr>
                <p:extLst/>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5147" name="方程式" r:id="rId6" imgW="139680" imgH="139680" progId="Equation.3">
                      <p:embed/>
                    </p:oleObj>
                  </mc:Choice>
                  <mc:Fallback>
                    <p:oleObj name="方程式" r:id="rId6" imgW="139680" imgH="139680" progId="Equation.3">
                      <p:embed/>
                      <p:pic>
                        <p:nvPicPr>
                          <p:cNvPr id="19" name="Object 12">
                            <a:extLst>
                              <a:ext uri="{FF2B5EF4-FFF2-40B4-BE49-F238E27FC236}">
                                <a16:creationId xmlns:a16="http://schemas.microsoft.com/office/drawing/2014/main" id="{DDA828A8-970D-44DB-989D-E685083720D1}"/>
                              </a:ext>
                            </a:extLst>
                          </p:cNvPr>
                          <p:cNvPicPr>
                            <a:picLocks noChangeAspect="1" noChangeArrowheads="1"/>
                          </p:cNvPicPr>
                          <p:nvPr/>
                        </p:nvPicPr>
                        <p:blipFill>
                          <a:blip r:embed="rId7"/>
                          <a:srcRect/>
                          <a:stretch>
                            <a:fillRect/>
                          </a:stretch>
                        </p:blipFill>
                        <p:spPr bwMode="auto">
                          <a:xfrm>
                            <a:off x="3409193" y="3546688"/>
                            <a:ext cx="385763" cy="387350"/>
                          </a:xfrm>
                          <a:prstGeom prst="rect">
                            <a:avLst/>
                          </a:prstGeom>
                          <a:noFill/>
                          <a:extLst/>
                        </p:spPr>
                      </p:pic>
                    </p:oleObj>
                  </mc:Fallback>
                </mc:AlternateContent>
              </a:graphicData>
            </a:graphic>
          </p:graphicFrame>
        </p:grpSp>
        <p:grpSp>
          <p:nvGrpSpPr>
            <p:cNvPr id="14" name="群組 36">
              <a:extLst>
                <a:ext uri="{FF2B5EF4-FFF2-40B4-BE49-F238E27FC236}">
                  <a16:creationId xmlns:a16="http://schemas.microsoft.com/office/drawing/2014/main" id="{FBC1935A-AB50-4FF5-9A53-06D887619FD3}"/>
                </a:ext>
              </a:extLst>
            </p:cNvPr>
            <p:cNvGrpSpPr/>
            <p:nvPr/>
          </p:nvGrpSpPr>
          <p:grpSpPr>
            <a:xfrm>
              <a:off x="3972433" y="3933548"/>
              <a:ext cx="385763" cy="905230"/>
              <a:chOff x="3982168" y="3985175"/>
              <a:chExt cx="385763" cy="905230"/>
            </a:xfrm>
          </p:grpSpPr>
          <p:sp>
            <p:nvSpPr>
              <p:cNvPr id="16" name="矩形 15">
                <a:extLst>
                  <a:ext uri="{FF2B5EF4-FFF2-40B4-BE49-F238E27FC236}">
                    <a16:creationId xmlns:a16="http://schemas.microsoft.com/office/drawing/2014/main" id="{711386DF-9DA7-49D0-87E7-E5202795EAD4}"/>
                  </a:ext>
                </a:extLst>
              </p:cNvPr>
              <p:cNvSpPr/>
              <p:nvPr/>
            </p:nvSpPr>
            <p:spPr>
              <a:xfrm>
                <a:off x="3982168" y="4512672"/>
                <a:ext cx="385763" cy="37773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17" name="直線單箭頭接點 27">
                <a:extLst>
                  <a:ext uri="{FF2B5EF4-FFF2-40B4-BE49-F238E27FC236}">
                    <a16:creationId xmlns:a16="http://schemas.microsoft.com/office/drawing/2014/main" id="{9C8045B8-7D6E-477B-B151-188628F22109}"/>
                  </a:ext>
                </a:extLst>
              </p:cNvPr>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 name="直線單箭頭接點 32">
              <a:extLst>
                <a:ext uri="{FF2B5EF4-FFF2-40B4-BE49-F238E27FC236}">
                  <a16:creationId xmlns:a16="http://schemas.microsoft.com/office/drawing/2014/main" id="{C65DCC3C-153D-471F-9A32-A0B631A2FFAA}"/>
                </a:ext>
              </a:extLst>
            </p:cNvPr>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群組 41">
            <a:extLst>
              <a:ext uri="{FF2B5EF4-FFF2-40B4-BE49-F238E27FC236}">
                <a16:creationId xmlns:a16="http://schemas.microsoft.com/office/drawing/2014/main" id="{E9C183DB-96F9-4BD3-A901-D252385939CC}"/>
              </a:ext>
            </a:extLst>
          </p:cNvPr>
          <p:cNvGrpSpPr/>
          <p:nvPr/>
        </p:nvGrpSpPr>
        <p:grpSpPr>
          <a:xfrm>
            <a:off x="366205" y="1785276"/>
            <a:ext cx="2416814" cy="1897458"/>
            <a:chOff x="3223753" y="2941320"/>
            <a:chExt cx="2416814" cy="1897458"/>
          </a:xfrm>
        </p:grpSpPr>
        <p:grpSp>
          <p:nvGrpSpPr>
            <p:cNvPr id="25" name="群組 42">
              <a:extLst>
                <a:ext uri="{FF2B5EF4-FFF2-40B4-BE49-F238E27FC236}">
                  <a16:creationId xmlns:a16="http://schemas.microsoft.com/office/drawing/2014/main" id="{9CB0DAAE-92F1-499D-A5C3-6396AA2518F8}"/>
                </a:ext>
              </a:extLst>
            </p:cNvPr>
            <p:cNvGrpSpPr/>
            <p:nvPr/>
          </p:nvGrpSpPr>
          <p:grpSpPr>
            <a:xfrm>
              <a:off x="4112351" y="3404891"/>
              <a:ext cx="1528216" cy="565603"/>
              <a:chOff x="4261309" y="3400794"/>
              <a:chExt cx="1528216" cy="565603"/>
            </a:xfrm>
          </p:grpSpPr>
          <p:cxnSp>
            <p:nvCxnSpPr>
              <p:cNvPr id="35" name="直線單箭頭接點 52">
                <a:extLst>
                  <a:ext uri="{FF2B5EF4-FFF2-40B4-BE49-F238E27FC236}">
                    <a16:creationId xmlns:a16="http://schemas.microsoft.com/office/drawing/2014/main" id="{455B0999-BB8C-4DD9-912E-101B0AE6684F}"/>
                  </a:ext>
                </a:extLst>
              </p:cNvPr>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橢圓 53">
                <a:extLst>
                  <a:ext uri="{FF2B5EF4-FFF2-40B4-BE49-F238E27FC236}">
                    <a16:creationId xmlns:a16="http://schemas.microsoft.com/office/drawing/2014/main" id="{6F2614AB-3255-4CDD-8C43-010C97AB547B}"/>
                  </a:ext>
                </a:extLst>
              </p:cNvPr>
              <p:cNvSpPr/>
              <p:nvPr/>
            </p:nvSpPr>
            <p:spPr>
              <a:xfrm>
                <a:off x="4839124" y="3400794"/>
                <a:ext cx="565603" cy="56560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cxnSp>
            <p:nvCxnSpPr>
              <p:cNvPr id="37" name="直線單箭頭接點 54">
                <a:extLst>
                  <a:ext uri="{FF2B5EF4-FFF2-40B4-BE49-F238E27FC236}">
                    <a16:creationId xmlns:a16="http://schemas.microsoft.com/office/drawing/2014/main" id="{F34093A5-4B5B-4C93-8EC0-46C87E1E7A42}"/>
                  </a:ext>
                </a:extLst>
              </p:cNvPr>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Object 12">
                <a:extLst>
                  <a:ext uri="{FF2B5EF4-FFF2-40B4-BE49-F238E27FC236}">
                    <a16:creationId xmlns:a16="http://schemas.microsoft.com/office/drawing/2014/main" id="{ED0E9848-A101-4789-BA37-84A657345D46}"/>
                  </a:ext>
                </a:extLst>
              </p:cNvPr>
              <p:cNvGraphicFramePr>
                <a:graphicFrameLocks noChangeAspect="1"/>
              </p:cNvGraphicFramePr>
              <p:nvPr>
                <p:extLst/>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5148" name="方程式" r:id="rId8" imgW="317160" imgH="215640" progId="Equation.3">
                      <p:embed/>
                    </p:oleObj>
                  </mc:Choice>
                  <mc:Fallback>
                    <p:oleObj name="方程式" r:id="rId8" imgW="317160" imgH="215640" progId="Equation.3">
                      <p:embed/>
                      <p:pic>
                        <p:nvPicPr>
                          <p:cNvPr id="38" name="Object 12">
                            <a:extLst>
                              <a:ext uri="{FF2B5EF4-FFF2-40B4-BE49-F238E27FC236}">
                                <a16:creationId xmlns:a16="http://schemas.microsoft.com/office/drawing/2014/main" id="{ED0E9848-A101-4789-BA37-84A657345D46}"/>
                              </a:ext>
                            </a:extLst>
                          </p:cNvPr>
                          <p:cNvPicPr>
                            <a:picLocks noChangeAspect="1" noChangeArrowheads="1"/>
                          </p:cNvPicPr>
                          <p:nvPr/>
                        </p:nvPicPr>
                        <p:blipFill>
                          <a:blip r:embed="rId5"/>
                          <a:srcRect/>
                          <a:stretch>
                            <a:fillRect/>
                          </a:stretch>
                        </p:blipFill>
                        <p:spPr bwMode="auto">
                          <a:xfrm>
                            <a:off x="4823159" y="3478177"/>
                            <a:ext cx="584765" cy="396131"/>
                          </a:xfrm>
                          <a:prstGeom prst="rect">
                            <a:avLst/>
                          </a:prstGeom>
                          <a:noFill/>
                          <a:extLst/>
                        </p:spPr>
                      </p:pic>
                    </p:oleObj>
                  </mc:Fallback>
                </mc:AlternateContent>
              </a:graphicData>
            </a:graphic>
          </p:graphicFrame>
        </p:grpSp>
        <p:cxnSp>
          <p:nvCxnSpPr>
            <p:cNvPr id="26" name="直線單箭頭接點 43">
              <a:extLst>
                <a:ext uri="{FF2B5EF4-FFF2-40B4-BE49-F238E27FC236}">
                  <a16:creationId xmlns:a16="http://schemas.microsoft.com/office/drawing/2014/main" id="{88C17D44-C97C-459C-B2B6-ACAAFC81AF41}"/>
                </a:ext>
              </a:extLst>
            </p:cNvPr>
            <p:cNvCxnSpPr/>
            <p:nvPr/>
          </p:nvCxnSpPr>
          <p:spPr>
            <a:xfrm flipV="1">
              <a:off x="3405107" y="3780105"/>
              <a:ext cx="503761" cy="6770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44">
              <a:extLst>
                <a:ext uri="{FF2B5EF4-FFF2-40B4-BE49-F238E27FC236}">
                  <a16:creationId xmlns:a16="http://schemas.microsoft.com/office/drawing/2014/main" id="{886B59D1-0FDE-4BC2-A6E4-E5BBD7E98198}"/>
                </a:ext>
              </a:extLst>
            </p:cNvPr>
            <p:cNvCxnSpPr/>
            <p:nvPr/>
          </p:nvCxnSpPr>
          <p:spPr>
            <a:xfrm>
              <a:off x="3223753" y="2941320"/>
              <a:ext cx="704573" cy="691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群組 45">
              <a:extLst>
                <a:ext uri="{FF2B5EF4-FFF2-40B4-BE49-F238E27FC236}">
                  <a16:creationId xmlns:a16="http://schemas.microsoft.com/office/drawing/2014/main" id="{9B01BBB9-9D91-49F3-AFC0-4B5C626D46CF}"/>
                </a:ext>
              </a:extLst>
            </p:cNvPr>
            <p:cNvGrpSpPr/>
            <p:nvPr/>
          </p:nvGrpSpPr>
          <p:grpSpPr>
            <a:xfrm>
              <a:off x="3956988" y="3478177"/>
              <a:ext cx="439530" cy="439530"/>
              <a:chOff x="3371313" y="3530847"/>
              <a:chExt cx="439530" cy="439530"/>
            </a:xfrm>
          </p:grpSpPr>
          <p:sp>
            <p:nvSpPr>
              <p:cNvPr id="33" name="矩形 32">
                <a:extLst>
                  <a:ext uri="{FF2B5EF4-FFF2-40B4-BE49-F238E27FC236}">
                    <a16:creationId xmlns:a16="http://schemas.microsoft.com/office/drawing/2014/main" id="{E8306DC1-8E5E-499C-9DF4-2F060CDFCD74}"/>
                  </a:ext>
                </a:extLst>
              </p:cNvPr>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34" name="Object 12">
                <a:extLst>
                  <a:ext uri="{FF2B5EF4-FFF2-40B4-BE49-F238E27FC236}">
                    <a16:creationId xmlns:a16="http://schemas.microsoft.com/office/drawing/2014/main" id="{8E313592-6CA1-439D-93DD-9E8A55A1170F}"/>
                  </a:ext>
                </a:extLst>
              </p:cNvPr>
              <p:cNvGraphicFramePr>
                <a:graphicFrameLocks noChangeAspect="1"/>
              </p:cNvGraphicFramePr>
              <p:nvPr>
                <p:extLst/>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5149" name="方程式" r:id="rId9" imgW="139680" imgH="139680" progId="Equation.3">
                      <p:embed/>
                    </p:oleObj>
                  </mc:Choice>
                  <mc:Fallback>
                    <p:oleObj name="方程式" r:id="rId9" imgW="139680" imgH="139680" progId="Equation.3">
                      <p:embed/>
                      <p:pic>
                        <p:nvPicPr>
                          <p:cNvPr id="34" name="Object 12">
                            <a:extLst>
                              <a:ext uri="{FF2B5EF4-FFF2-40B4-BE49-F238E27FC236}">
                                <a16:creationId xmlns:a16="http://schemas.microsoft.com/office/drawing/2014/main" id="{8E313592-6CA1-439D-93DD-9E8A55A1170F}"/>
                              </a:ext>
                            </a:extLst>
                          </p:cNvPr>
                          <p:cNvPicPr>
                            <a:picLocks noChangeAspect="1" noChangeArrowheads="1"/>
                          </p:cNvPicPr>
                          <p:nvPr/>
                        </p:nvPicPr>
                        <p:blipFill>
                          <a:blip r:embed="rId7"/>
                          <a:srcRect/>
                          <a:stretch>
                            <a:fillRect/>
                          </a:stretch>
                        </p:blipFill>
                        <p:spPr bwMode="auto">
                          <a:xfrm>
                            <a:off x="3409193" y="3546688"/>
                            <a:ext cx="385763" cy="387350"/>
                          </a:xfrm>
                          <a:prstGeom prst="rect">
                            <a:avLst/>
                          </a:prstGeom>
                          <a:noFill/>
                          <a:extLst/>
                        </p:spPr>
                      </p:pic>
                    </p:oleObj>
                  </mc:Fallback>
                </mc:AlternateContent>
              </a:graphicData>
            </a:graphic>
          </p:graphicFrame>
        </p:grpSp>
        <p:grpSp>
          <p:nvGrpSpPr>
            <p:cNvPr id="29" name="群組 46">
              <a:extLst>
                <a:ext uri="{FF2B5EF4-FFF2-40B4-BE49-F238E27FC236}">
                  <a16:creationId xmlns:a16="http://schemas.microsoft.com/office/drawing/2014/main" id="{5D713ECB-A08F-4704-AEAB-0C06DDE20FEC}"/>
                </a:ext>
              </a:extLst>
            </p:cNvPr>
            <p:cNvGrpSpPr/>
            <p:nvPr/>
          </p:nvGrpSpPr>
          <p:grpSpPr>
            <a:xfrm>
              <a:off x="3972433" y="3933548"/>
              <a:ext cx="385763" cy="905230"/>
              <a:chOff x="3982168" y="3985175"/>
              <a:chExt cx="385763" cy="905230"/>
            </a:xfrm>
          </p:grpSpPr>
          <p:sp>
            <p:nvSpPr>
              <p:cNvPr id="31" name="矩形 30">
                <a:extLst>
                  <a:ext uri="{FF2B5EF4-FFF2-40B4-BE49-F238E27FC236}">
                    <a16:creationId xmlns:a16="http://schemas.microsoft.com/office/drawing/2014/main" id="{EA2AE8F6-EA30-403D-8F7D-4CDD4C5FCFA1}"/>
                  </a:ext>
                </a:extLst>
              </p:cNvPr>
              <p:cNvSpPr/>
              <p:nvPr/>
            </p:nvSpPr>
            <p:spPr>
              <a:xfrm>
                <a:off x="3982168" y="4512672"/>
                <a:ext cx="385763" cy="37773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32" name="直線單箭頭接點 49">
                <a:extLst>
                  <a:ext uri="{FF2B5EF4-FFF2-40B4-BE49-F238E27FC236}">
                    <a16:creationId xmlns:a16="http://schemas.microsoft.com/office/drawing/2014/main" id="{490B1797-2ADE-438C-AC19-92115827431B}"/>
                  </a:ext>
                </a:extLst>
              </p:cNvPr>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0" name="直線單箭頭接點 47">
              <a:extLst>
                <a:ext uri="{FF2B5EF4-FFF2-40B4-BE49-F238E27FC236}">
                  <a16:creationId xmlns:a16="http://schemas.microsoft.com/office/drawing/2014/main" id="{D6BF0684-1743-47BF-B7D0-0AD89CC50BC2}"/>
                </a:ext>
              </a:extLst>
            </p:cNvPr>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群組 56">
            <a:extLst>
              <a:ext uri="{FF2B5EF4-FFF2-40B4-BE49-F238E27FC236}">
                <a16:creationId xmlns:a16="http://schemas.microsoft.com/office/drawing/2014/main" id="{D06A7D39-280E-4B20-862A-CA7DA1922109}"/>
              </a:ext>
            </a:extLst>
          </p:cNvPr>
          <p:cNvGrpSpPr/>
          <p:nvPr/>
        </p:nvGrpSpPr>
        <p:grpSpPr>
          <a:xfrm>
            <a:off x="395599" y="3645721"/>
            <a:ext cx="2405967" cy="1782000"/>
            <a:chOff x="3234600" y="3056778"/>
            <a:chExt cx="2405967" cy="1782000"/>
          </a:xfrm>
        </p:grpSpPr>
        <p:grpSp>
          <p:nvGrpSpPr>
            <p:cNvPr id="40" name="群組 57">
              <a:extLst>
                <a:ext uri="{FF2B5EF4-FFF2-40B4-BE49-F238E27FC236}">
                  <a16:creationId xmlns:a16="http://schemas.microsoft.com/office/drawing/2014/main" id="{C1520F3D-3823-4676-BBA9-E1FA88BAE8CD}"/>
                </a:ext>
              </a:extLst>
            </p:cNvPr>
            <p:cNvGrpSpPr/>
            <p:nvPr/>
          </p:nvGrpSpPr>
          <p:grpSpPr>
            <a:xfrm>
              <a:off x="4112351" y="3404891"/>
              <a:ext cx="1528216" cy="565603"/>
              <a:chOff x="4261309" y="3400794"/>
              <a:chExt cx="1528216" cy="565603"/>
            </a:xfrm>
          </p:grpSpPr>
          <p:cxnSp>
            <p:nvCxnSpPr>
              <p:cNvPr id="50" name="直線單箭頭接點 67">
                <a:extLst>
                  <a:ext uri="{FF2B5EF4-FFF2-40B4-BE49-F238E27FC236}">
                    <a16:creationId xmlns:a16="http://schemas.microsoft.com/office/drawing/2014/main" id="{855A029B-9680-440D-A06A-23ECE08DDE12}"/>
                  </a:ext>
                </a:extLst>
              </p:cNvPr>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橢圓 68">
                <a:extLst>
                  <a:ext uri="{FF2B5EF4-FFF2-40B4-BE49-F238E27FC236}">
                    <a16:creationId xmlns:a16="http://schemas.microsoft.com/office/drawing/2014/main" id="{661026E1-CA82-4FE1-A74D-8C50ECC2D383}"/>
                  </a:ext>
                </a:extLst>
              </p:cNvPr>
              <p:cNvSpPr/>
              <p:nvPr/>
            </p:nvSpPr>
            <p:spPr>
              <a:xfrm>
                <a:off x="4839124" y="3400794"/>
                <a:ext cx="565603" cy="56560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cxnSp>
            <p:nvCxnSpPr>
              <p:cNvPr id="52" name="直線單箭頭接點 69">
                <a:extLst>
                  <a:ext uri="{FF2B5EF4-FFF2-40B4-BE49-F238E27FC236}">
                    <a16:creationId xmlns:a16="http://schemas.microsoft.com/office/drawing/2014/main" id="{45A3A32F-4058-4405-A5F0-2376F5E562DC}"/>
                  </a:ext>
                </a:extLst>
              </p:cNvPr>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3" name="Object 12">
                <a:extLst>
                  <a:ext uri="{FF2B5EF4-FFF2-40B4-BE49-F238E27FC236}">
                    <a16:creationId xmlns:a16="http://schemas.microsoft.com/office/drawing/2014/main" id="{AABC5090-55E2-4A87-A6DA-85E5383D48BC}"/>
                  </a:ext>
                </a:extLst>
              </p:cNvPr>
              <p:cNvGraphicFramePr>
                <a:graphicFrameLocks noChangeAspect="1"/>
              </p:cNvGraphicFramePr>
              <p:nvPr>
                <p:extLst/>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5150" name="方程式" r:id="rId10" imgW="317160" imgH="215640" progId="Equation.3">
                      <p:embed/>
                    </p:oleObj>
                  </mc:Choice>
                  <mc:Fallback>
                    <p:oleObj name="方程式" r:id="rId10" imgW="317160" imgH="215640" progId="Equation.3">
                      <p:embed/>
                      <p:pic>
                        <p:nvPicPr>
                          <p:cNvPr id="53" name="Object 12">
                            <a:extLst>
                              <a:ext uri="{FF2B5EF4-FFF2-40B4-BE49-F238E27FC236}">
                                <a16:creationId xmlns:a16="http://schemas.microsoft.com/office/drawing/2014/main" id="{AABC5090-55E2-4A87-A6DA-85E5383D48BC}"/>
                              </a:ext>
                            </a:extLst>
                          </p:cNvPr>
                          <p:cNvPicPr>
                            <a:picLocks noChangeAspect="1" noChangeArrowheads="1"/>
                          </p:cNvPicPr>
                          <p:nvPr/>
                        </p:nvPicPr>
                        <p:blipFill>
                          <a:blip r:embed="rId5"/>
                          <a:srcRect/>
                          <a:stretch>
                            <a:fillRect/>
                          </a:stretch>
                        </p:blipFill>
                        <p:spPr bwMode="auto">
                          <a:xfrm>
                            <a:off x="4823159" y="3478177"/>
                            <a:ext cx="584765" cy="396131"/>
                          </a:xfrm>
                          <a:prstGeom prst="rect">
                            <a:avLst/>
                          </a:prstGeom>
                          <a:noFill/>
                          <a:extLst/>
                        </p:spPr>
                      </p:pic>
                    </p:oleObj>
                  </mc:Fallback>
                </mc:AlternateContent>
              </a:graphicData>
            </a:graphic>
          </p:graphicFrame>
        </p:grpSp>
        <p:cxnSp>
          <p:nvCxnSpPr>
            <p:cNvPr id="41" name="直線單箭頭接點 58">
              <a:extLst>
                <a:ext uri="{FF2B5EF4-FFF2-40B4-BE49-F238E27FC236}">
                  <a16:creationId xmlns:a16="http://schemas.microsoft.com/office/drawing/2014/main" id="{3AFC00B3-68EB-4F89-B3D8-3FEB02D212F3}"/>
                </a:ext>
              </a:extLst>
            </p:cNvPr>
            <p:cNvCxnSpPr/>
            <p:nvPr/>
          </p:nvCxnSpPr>
          <p:spPr>
            <a:xfrm flipV="1">
              <a:off x="3234600" y="3780105"/>
              <a:ext cx="674268" cy="9062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59">
              <a:extLst>
                <a:ext uri="{FF2B5EF4-FFF2-40B4-BE49-F238E27FC236}">
                  <a16:creationId xmlns:a16="http://schemas.microsoft.com/office/drawing/2014/main" id="{22519BE8-F0C9-42AB-BEF0-7CF01373C6FD}"/>
                </a:ext>
              </a:extLst>
            </p:cNvPr>
            <p:cNvCxnSpPr/>
            <p:nvPr/>
          </p:nvCxnSpPr>
          <p:spPr>
            <a:xfrm>
              <a:off x="3341416" y="3056778"/>
              <a:ext cx="586910" cy="5759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群組 60">
              <a:extLst>
                <a:ext uri="{FF2B5EF4-FFF2-40B4-BE49-F238E27FC236}">
                  <a16:creationId xmlns:a16="http://schemas.microsoft.com/office/drawing/2014/main" id="{AAC05253-1600-4AF9-81A0-4941B647F0D3}"/>
                </a:ext>
              </a:extLst>
            </p:cNvPr>
            <p:cNvGrpSpPr/>
            <p:nvPr/>
          </p:nvGrpSpPr>
          <p:grpSpPr>
            <a:xfrm>
              <a:off x="3956988" y="3478177"/>
              <a:ext cx="439530" cy="439530"/>
              <a:chOff x="3371313" y="3530847"/>
              <a:chExt cx="439530" cy="439530"/>
            </a:xfrm>
          </p:grpSpPr>
          <p:sp>
            <p:nvSpPr>
              <p:cNvPr id="48" name="矩形 47">
                <a:extLst>
                  <a:ext uri="{FF2B5EF4-FFF2-40B4-BE49-F238E27FC236}">
                    <a16:creationId xmlns:a16="http://schemas.microsoft.com/office/drawing/2014/main" id="{A152457A-50FD-47AF-990D-51A59BEFD4C3}"/>
                  </a:ext>
                </a:extLst>
              </p:cNvPr>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49" name="Object 12">
                <a:extLst>
                  <a:ext uri="{FF2B5EF4-FFF2-40B4-BE49-F238E27FC236}">
                    <a16:creationId xmlns:a16="http://schemas.microsoft.com/office/drawing/2014/main" id="{AC620D07-EB79-48E6-9BF4-C917CE80A05D}"/>
                  </a:ext>
                </a:extLst>
              </p:cNvPr>
              <p:cNvGraphicFramePr>
                <a:graphicFrameLocks noChangeAspect="1"/>
              </p:cNvGraphicFramePr>
              <p:nvPr>
                <p:extLst/>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5151" name="方程式" r:id="rId11" imgW="139680" imgH="139680" progId="Equation.3">
                      <p:embed/>
                    </p:oleObj>
                  </mc:Choice>
                  <mc:Fallback>
                    <p:oleObj name="方程式" r:id="rId11" imgW="139680" imgH="139680" progId="Equation.3">
                      <p:embed/>
                      <p:pic>
                        <p:nvPicPr>
                          <p:cNvPr id="49" name="Object 12">
                            <a:extLst>
                              <a:ext uri="{FF2B5EF4-FFF2-40B4-BE49-F238E27FC236}">
                                <a16:creationId xmlns:a16="http://schemas.microsoft.com/office/drawing/2014/main" id="{AC620D07-EB79-48E6-9BF4-C917CE80A05D}"/>
                              </a:ext>
                            </a:extLst>
                          </p:cNvPr>
                          <p:cNvPicPr>
                            <a:picLocks noChangeAspect="1" noChangeArrowheads="1"/>
                          </p:cNvPicPr>
                          <p:nvPr/>
                        </p:nvPicPr>
                        <p:blipFill>
                          <a:blip r:embed="rId7"/>
                          <a:srcRect/>
                          <a:stretch>
                            <a:fillRect/>
                          </a:stretch>
                        </p:blipFill>
                        <p:spPr bwMode="auto">
                          <a:xfrm>
                            <a:off x="3409193" y="3546688"/>
                            <a:ext cx="385763" cy="387350"/>
                          </a:xfrm>
                          <a:prstGeom prst="rect">
                            <a:avLst/>
                          </a:prstGeom>
                          <a:noFill/>
                          <a:extLst/>
                        </p:spPr>
                      </p:pic>
                    </p:oleObj>
                  </mc:Fallback>
                </mc:AlternateContent>
              </a:graphicData>
            </a:graphic>
          </p:graphicFrame>
        </p:grpSp>
        <p:grpSp>
          <p:nvGrpSpPr>
            <p:cNvPr id="44" name="群組 61">
              <a:extLst>
                <a:ext uri="{FF2B5EF4-FFF2-40B4-BE49-F238E27FC236}">
                  <a16:creationId xmlns:a16="http://schemas.microsoft.com/office/drawing/2014/main" id="{15526B90-7B45-415F-8737-148A6D717C32}"/>
                </a:ext>
              </a:extLst>
            </p:cNvPr>
            <p:cNvGrpSpPr/>
            <p:nvPr/>
          </p:nvGrpSpPr>
          <p:grpSpPr>
            <a:xfrm>
              <a:off x="3972433" y="3933548"/>
              <a:ext cx="385763" cy="905230"/>
              <a:chOff x="3982168" y="3985175"/>
              <a:chExt cx="385763" cy="905230"/>
            </a:xfrm>
          </p:grpSpPr>
          <p:sp>
            <p:nvSpPr>
              <p:cNvPr id="46" name="矩形 45">
                <a:extLst>
                  <a:ext uri="{FF2B5EF4-FFF2-40B4-BE49-F238E27FC236}">
                    <a16:creationId xmlns:a16="http://schemas.microsoft.com/office/drawing/2014/main" id="{2F8328F1-6DE4-47F7-BD21-E31F0B32D031}"/>
                  </a:ext>
                </a:extLst>
              </p:cNvPr>
              <p:cNvSpPr/>
              <p:nvPr/>
            </p:nvSpPr>
            <p:spPr>
              <a:xfrm>
                <a:off x="3982168" y="4512672"/>
                <a:ext cx="385763" cy="37773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47" name="直線單箭頭接點 64">
                <a:extLst>
                  <a:ext uri="{FF2B5EF4-FFF2-40B4-BE49-F238E27FC236}">
                    <a16:creationId xmlns:a16="http://schemas.microsoft.com/office/drawing/2014/main" id="{7FCD6FAF-BCE1-4DF4-9D80-CD4C93119C29}"/>
                  </a:ext>
                </a:extLst>
              </p:cNvPr>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單箭頭接點 62">
              <a:extLst>
                <a:ext uri="{FF2B5EF4-FFF2-40B4-BE49-F238E27FC236}">
                  <a16:creationId xmlns:a16="http://schemas.microsoft.com/office/drawing/2014/main" id="{464450E7-9FB9-48E8-A113-0C9FCA0D822C}"/>
                </a:ext>
              </a:extLst>
            </p:cNvPr>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群組 71">
            <a:extLst>
              <a:ext uri="{FF2B5EF4-FFF2-40B4-BE49-F238E27FC236}">
                <a16:creationId xmlns:a16="http://schemas.microsoft.com/office/drawing/2014/main" id="{8A4B3E7A-628C-428D-B920-669BF86B240F}"/>
              </a:ext>
            </a:extLst>
          </p:cNvPr>
          <p:cNvGrpSpPr/>
          <p:nvPr/>
        </p:nvGrpSpPr>
        <p:grpSpPr>
          <a:xfrm>
            <a:off x="5340269" y="2530465"/>
            <a:ext cx="2416814" cy="1897458"/>
            <a:chOff x="3223753" y="2941320"/>
            <a:chExt cx="2416814" cy="1897458"/>
          </a:xfrm>
        </p:grpSpPr>
        <p:grpSp>
          <p:nvGrpSpPr>
            <p:cNvPr id="55" name="群組 72">
              <a:extLst>
                <a:ext uri="{FF2B5EF4-FFF2-40B4-BE49-F238E27FC236}">
                  <a16:creationId xmlns:a16="http://schemas.microsoft.com/office/drawing/2014/main" id="{0861CC14-91FF-4718-BCE5-C675D7AD6A5E}"/>
                </a:ext>
              </a:extLst>
            </p:cNvPr>
            <p:cNvGrpSpPr/>
            <p:nvPr/>
          </p:nvGrpSpPr>
          <p:grpSpPr>
            <a:xfrm>
              <a:off x="4112351" y="3404891"/>
              <a:ext cx="1528216" cy="565603"/>
              <a:chOff x="4261309" y="3400794"/>
              <a:chExt cx="1528216" cy="565603"/>
            </a:xfrm>
          </p:grpSpPr>
          <p:cxnSp>
            <p:nvCxnSpPr>
              <p:cNvPr id="65" name="直線單箭頭接點 82">
                <a:extLst>
                  <a:ext uri="{FF2B5EF4-FFF2-40B4-BE49-F238E27FC236}">
                    <a16:creationId xmlns:a16="http://schemas.microsoft.com/office/drawing/2014/main" id="{85663E13-266D-4522-8926-1C45251B3EA1}"/>
                  </a:ext>
                </a:extLst>
              </p:cNvPr>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橢圓 83">
                <a:extLst>
                  <a:ext uri="{FF2B5EF4-FFF2-40B4-BE49-F238E27FC236}">
                    <a16:creationId xmlns:a16="http://schemas.microsoft.com/office/drawing/2014/main" id="{C6FA64E6-ACB3-4B4B-8ECA-32B458236582}"/>
                  </a:ext>
                </a:extLst>
              </p:cNvPr>
              <p:cNvSpPr/>
              <p:nvPr/>
            </p:nvSpPr>
            <p:spPr>
              <a:xfrm>
                <a:off x="4839124" y="3400794"/>
                <a:ext cx="565603" cy="565603"/>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cxnSp>
            <p:nvCxnSpPr>
              <p:cNvPr id="67" name="直線單箭頭接點 84">
                <a:extLst>
                  <a:ext uri="{FF2B5EF4-FFF2-40B4-BE49-F238E27FC236}">
                    <a16:creationId xmlns:a16="http://schemas.microsoft.com/office/drawing/2014/main" id="{6B9D6315-40BB-4FA9-BF54-AD7840A48A34}"/>
                  </a:ext>
                </a:extLst>
              </p:cNvPr>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8" name="Object 12">
                <a:extLst>
                  <a:ext uri="{FF2B5EF4-FFF2-40B4-BE49-F238E27FC236}">
                    <a16:creationId xmlns:a16="http://schemas.microsoft.com/office/drawing/2014/main" id="{91EDAE74-5701-44B7-B2FE-8856DDC26F50}"/>
                  </a:ext>
                </a:extLst>
              </p:cNvPr>
              <p:cNvGraphicFramePr>
                <a:graphicFrameLocks noChangeAspect="1"/>
              </p:cNvGraphicFramePr>
              <p:nvPr>
                <p:extLst/>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5152" name="方程式" r:id="rId12" imgW="317160" imgH="215640" progId="Equation.3">
                      <p:embed/>
                    </p:oleObj>
                  </mc:Choice>
                  <mc:Fallback>
                    <p:oleObj name="方程式" r:id="rId12" imgW="317160" imgH="215640" progId="Equation.3">
                      <p:embed/>
                      <p:pic>
                        <p:nvPicPr>
                          <p:cNvPr id="68" name="Object 12">
                            <a:extLst>
                              <a:ext uri="{FF2B5EF4-FFF2-40B4-BE49-F238E27FC236}">
                                <a16:creationId xmlns:a16="http://schemas.microsoft.com/office/drawing/2014/main" id="{91EDAE74-5701-44B7-B2FE-8856DDC26F50}"/>
                              </a:ext>
                            </a:extLst>
                          </p:cNvPr>
                          <p:cNvPicPr>
                            <a:picLocks noChangeAspect="1" noChangeArrowheads="1"/>
                          </p:cNvPicPr>
                          <p:nvPr/>
                        </p:nvPicPr>
                        <p:blipFill>
                          <a:blip r:embed="rId5"/>
                          <a:srcRect/>
                          <a:stretch>
                            <a:fillRect/>
                          </a:stretch>
                        </p:blipFill>
                        <p:spPr bwMode="auto">
                          <a:xfrm>
                            <a:off x="4823159" y="3478177"/>
                            <a:ext cx="584765" cy="396131"/>
                          </a:xfrm>
                          <a:prstGeom prst="rect">
                            <a:avLst/>
                          </a:prstGeom>
                          <a:noFill/>
                          <a:extLst/>
                        </p:spPr>
                      </p:pic>
                    </p:oleObj>
                  </mc:Fallback>
                </mc:AlternateContent>
              </a:graphicData>
            </a:graphic>
          </p:graphicFrame>
        </p:grpSp>
        <p:cxnSp>
          <p:nvCxnSpPr>
            <p:cNvPr id="56" name="直線單箭頭接點 73">
              <a:extLst>
                <a:ext uri="{FF2B5EF4-FFF2-40B4-BE49-F238E27FC236}">
                  <a16:creationId xmlns:a16="http://schemas.microsoft.com/office/drawing/2014/main" id="{69A9A3E3-B9C4-429D-A604-07B703D0B911}"/>
                </a:ext>
              </a:extLst>
            </p:cNvPr>
            <p:cNvCxnSpPr/>
            <p:nvPr/>
          </p:nvCxnSpPr>
          <p:spPr>
            <a:xfrm flipV="1">
              <a:off x="3234600" y="3780105"/>
              <a:ext cx="674268" cy="9062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74">
              <a:extLst>
                <a:ext uri="{FF2B5EF4-FFF2-40B4-BE49-F238E27FC236}">
                  <a16:creationId xmlns:a16="http://schemas.microsoft.com/office/drawing/2014/main" id="{2A740496-BB49-49BB-84A4-7B0F116C1FB0}"/>
                </a:ext>
              </a:extLst>
            </p:cNvPr>
            <p:cNvCxnSpPr/>
            <p:nvPr/>
          </p:nvCxnSpPr>
          <p:spPr>
            <a:xfrm>
              <a:off x="3223753" y="2941320"/>
              <a:ext cx="704573" cy="691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群組 75">
              <a:extLst>
                <a:ext uri="{FF2B5EF4-FFF2-40B4-BE49-F238E27FC236}">
                  <a16:creationId xmlns:a16="http://schemas.microsoft.com/office/drawing/2014/main" id="{F6558D44-7BEA-41C8-B65D-EE2FF65B04D0}"/>
                </a:ext>
              </a:extLst>
            </p:cNvPr>
            <p:cNvGrpSpPr/>
            <p:nvPr/>
          </p:nvGrpSpPr>
          <p:grpSpPr>
            <a:xfrm>
              <a:off x="3956988" y="3478177"/>
              <a:ext cx="439530" cy="439530"/>
              <a:chOff x="3371313" y="3530847"/>
              <a:chExt cx="439530" cy="439530"/>
            </a:xfrm>
          </p:grpSpPr>
          <p:sp>
            <p:nvSpPr>
              <p:cNvPr id="63" name="矩形 62">
                <a:extLst>
                  <a:ext uri="{FF2B5EF4-FFF2-40B4-BE49-F238E27FC236}">
                    <a16:creationId xmlns:a16="http://schemas.microsoft.com/office/drawing/2014/main" id="{6219ACC9-E7B2-4F37-A0F9-257D8C83AC27}"/>
                  </a:ext>
                </a:extLst>
              </p:cNvPr>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64" name="Object 12">
                <a:extLst>
                  <a:ext uri="{FF2B5EF4-FFF2-40B4-BE49-F238E27FC236}">
                    <a16:creationId xmlns:a16="http://schemas.microsoft.com/office/drawing/2014/main" id="{9B2EEF35-B5D3-4FC7-A36E-58E2AEDE0B53}"/>
                  </a:ext>
                </a:extLst>
              </p:cNvPr>
              <p:cNvGraphicFramePr>
                <a:graphicFrameLocks noChangeAspect="1"/>
              </p:cNvGraphicFramePr>
              <p:nvPr>
                <p:extLst/>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5153" name="方程式" r:id="rId13" imgW="139680" imgH="139680" progId="Equation.3">
                      <p:embed/>
                    </p:oleObj>
                  </mc:Choice>
                  <mc:Fallback>
                    <p:oleObj name="方程式" r:id="rId13" imgW="139680" imgH="139680" progId="Equation.3">
                      <p:embed/>
                      <p:pic>
                        <p:nvPicPr>
                          <p:cNvPr id="64" name="Object 12">
                            <a:extLst>
                              <a:ext uri="{FF2B5EF4-FFF2-40B4-BE49-F238E27FC236}">
                                <a16:creationId xmlns:a16="http://schemas.microsoft.com/office/drawing/2014/main" id="{9B2EEF35-B5D3-4FC7-A36E-58E2AEDE0B53}"/>
                              </a:ext>
                            </a:extLst>
                          </p:cNvPr>
                          <p:cNvPicPr>
                            <a:picLocks noChangeAspect="1" noChangeArrowheads="1"/>
                          </p:cNvPicPr>
                          <p:nvPr/>
                        </p:nvPicPr>
                        <p:blipFill>
                          <a:blip r:embed="rId7"/>
                          <a:srcRect/>
                          <a:stretch>
                            <a:fillRect/>
                          </a:stretch>
                        </p:blipFill>
                        <p:spPr bwMode="auto">
                          <a:xfrm>
                            <a:off x="3409193" y="3546688"/>
                            <a:ext cx="385763" cy="387350"/>
                          </a:xfrm>
                          <a:prstGeom prst="rect">
                            <a:avLst/>
                          </a:prstGeom>
                          <a:noFill/>
                          <a:extLst/>
                        </p:spPr>
                      </p:pic>
                    </p:oleObj>
                  </mc:Fallback>
                </mc:AlternateContent>
              </a:graphicData>
            </a:graphic>
          </p:graphicFrame>
        </p:grpSp>
        <p:grpSp>
          <p:nvGrpSpPr>
            <p:cNvPr id="59" name="群組 76">
              <a:extLst>
                <a:ext uri="{FF2B5EF4-FFF2-40B4-BE49-F238E27FC236}">
                  <a16:creationId xmlns:a16="http://schemas.microsoft.com/office/drawing/2014/main" id="{137D1B23-1DD1-491A-9AEF-8793FFEECFEB}"/>
                </a:ext>
              </a:extLst>
            </p:cNvPr>
            <p:cNvGrpSpPr/>
            <p:nvPr/>
          </p:nvGrpSpPr>
          <p:grpSpPr>
            <a:xfrm>
              <a:off x="3972433" y="3933548"/>
              <a:ext cx="385763" cy="905230"/>
              <a:chOff x="3982168" y="3985175"/>
              <a:chExt cx="385763" cy="905230"/>
            </a:xfrm>
          </p:grpSpPr>
          <p:sp>
            <p:nvSpPr>
              <p:cNvPr id="61" name="矩形 60">
                <a:extLst>
                  <a:ext uri="{FF2B5EF4-FFF2-40B4-BE49-F238E27FC236}">
                    <a16:creationId xmlns:a16="http://schemas.microsoft.com/office/drawing/2014/main" id="{8DE3CA5A-77BB-4B7D-8EBE-2C46601E5C39}"/>
                  </a:ext>
                </a:extLst>
              </p:cNvPr>
              <p:cNvSpPr/>
              <p:nvPr/>
            </p:nvSpPr>
            <p:spPr>
              <a:xfrm>
                <a:off x="3982168" y="4512672"/>
                <a:ext cx="385763" cy="37773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62" name="直線單箭頭接點 79">
                <a:extLst>
                  <a:ext uri="{FF2B5EF4-FFF2-40B4-BE49-F238E27FC236}">
                    <a16:creationId xmlns:a16="http://schemas.microsoft.com/office/drawing/2014/main" id="{EF7850F1-4CBD-4112-A291-0DA16E2715D6}"/>
                  </a:ext>
                </a:extLst>
              </p:cNvPr>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0" name="直線單箭頭接點 77">
              <a:extLst>
                <a:ext uri="{FF2B5EF4-FFF2-40B4-BE49-F238E27FC236}">
                  <a16:creationId xmlns:a16="http://schemas.microsoft.com/office/drawing/2014/main" id="{4815D5D8-F1F8-47D6-8F98-2C27D6A16B17}"/>
                </a:ext>
              </a:extLst>
            </p:cNvPr>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文字方塊 2">
            <a:extLst>
              <a:ext uri="{FF2B5EF4-FFF2-40B4-BE49-F238E27FC236}">
                <a16:creationId xmlns:a16="http://schemas.microsoft.com/office/drawing/2014/main" id="{7BD4B372-DBD8-4E59-862D-971DDB22606B}"/>
              </a:ext>
            </a:extLst>
          </p:cNvPr>
          <p:cNvSpPr txBox="1"/>
          <p:nvPr/>
        </p:nvSpPr>
        <p:spPr>
          <a:xfrm>
            <a:off x="3025760" y="4408138"/>
            <a:ext cx="194935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“Neuron”</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0" name="矩形 69">
            <a:extLst>
              <a:ext uri="{FF2B5EF4-FFF2-40B4-BE49-F238E27FC236}">
                <a16:creationId xmlns:a16="http://schemas.microsoft.com/office/drawing/2014/main" id="{A43A5DC5-14F1-47FE-BA64-ECCD7C5339EC}"/>
              </a:ext>
            </a:extLst>
          </p:cNvPr>
          <p:cNvSpPr/>
          <p:nvPr/>
        </p:nvSpPr>
        <p:spPr>
          <a:xfrm>
            <a:off x="2783019" y="2498388"/>
            <a:ext cx="2493685" cy="19295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71" name="文本框 70">
            <a:extLst>
              <a:ext uri="{FF2B5EF4-FFF2-40B4-BE49-F238E27FC236}">
                <a16:creationId xmlns:a16="http://schemas.microsoft.com/office/drawing/2014/main" id="{F7F554DD-6714-40C8-8BE3-FF94EFCCE802}"/>
              </a:ext>
            </a:extLst>
          </p:cNvPr>
          <p:cNvSpPr txBox="1"/>
          <p:nvPr/>
        </p:nvSpPr>
        <p:spPr>
          <a:xfrm>
            <a:off x="3457485" y="1609498"/>
            <a:ext cx="182614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1" u="sng" strike="noStrike" kern="1200" cap="none" spc="0" normalizeH="0" baseline="0" noProof="0" dirty="0">
                <a:ln>
                  <a:noFill/>
                </a:ln>
                <a:solidFill>
                  <a:prstClr val="black"/>
                </a:solidFill>
                <a:effectLst/>
                <a:uLnTx/>
                <a:uFillTx/>
                <a:latin typeface="Calibri"/>
                <a:ea typeface="黑体"/>
                <a:cs typeface="+mn-cs"/>
              </a:rPr>
              <a:t>神经网络</a:t>
            </a:r>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166A9957-252F-4BE8-BB0B-CF205E69F00F}"/>
                  </a:ext>
                </a:extLst>
              </p:cNvPr>
              <p:cNvSpPr txBox="1"/>
              <p:nvPr/>
            </p:nvSpPr>
            <p:spPr>
              <a:xfrm>
                <a:off x="718491" y="5831171"/>
                <a:ext cx="762446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网络参数 </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𝜃</m:t>
                    </m:r>
                  </m:oMath>
                </a14:m>
                <a:r>
                  <a:rPr kumimoji="0" lang="en-US" altLang="zh-CN" sz="2400" b="0" i="0" u="none" strike="noStrike" kern="1200" cap="none" spc="0" normalizeH="0" baseline="0" noProof="0" dirty="0">
                    <a:ln>
                      <a:noFill/>
                    </a:ln>
                    <a:solidFill>
                      <a:prstClr val="black"/>
                    </a:solidFill>
                    <a:effectLst/>
                    <a:uLnTx/>
                    <a:uFillTx/>
                    <a:latin typeface="Calibri"/>
                    <a:ea typeface="黑体"/>
                    <a:cs typeface="+mn-cs"/>
                  </a:rPr>
                  <a:t>: </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“神经元”中的权重</a:t>
                </a:r>
                <a:r>
                  <a:rPr kumimoji="0" lang="en-US" altLang="zh-CN" sz="2400" b="0" i="0" u="none" strike="noStrike" kern="1200" cap="none" spc="0" normalizeH="0" baseline="0" noProof="0" dirty="0">
                    <a:ln>
                      <a:noFill/>
                    </a:ln>
                    <a:solidFill>
                      <a:prstClr val="black"/>
                    </a:solidFill>
                    <a:effectLst/>
                    <a:uLnTx/>
                    <a:uFillTx/>
                    <a:latin typeface="Calibri"/>
                    <a:ea typeface="黑体"/>
                    <a:cs typeface="+mn-cs"/>
                  </a:rPr>
                  <a:t>(weights)</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和偏置</a:t>
                </a:r>
                <a:r>
                  <a:rPr kumimoji="0" lang="en-US" altLang="zh-CN" sz="2400" b="0" i="0" u="none" strike="noStrike" kern="1200" cap="none" spc="0" normalizeH="0" baseline="0" noProof="0" dirty="0">
                    <a:ln>
                      <a:noFill/>
                    </a:ln>
                    <a:solidFill>
                      <a:prstClr val="black"/>
                    </a:solidFill>
                    <a:effectLst/>
                    <a:uLnTx/>
                    <a:uFillTx/>
                    <a:latin typeface="Calibri"/>
                    <a:ea typeface="黑体"/>
                    <a:cs typeface="+mn-cs"/>
                  </a:rPr>
                  <a:t>(biases)</a:t>
                </a:r>
              </a:p>
            </p:txBody>
          </p:sp>
        </mc:Choice>
        <mc:Fallback xmlns="">
          <p:sp>
            <p:nvSpPr>
              <p:cNvPr id="72" name="文本框 71">
                <a:extLst>
                  <a:ext uri="{FF2B5EF4-FFF2-40B4-BE49-F238E27FC236}">
                    <a16:creationId xmlns:a16="http://schemas.microsoft.com/office/drawing/2014/main" id="{166A9957-252F-4BE8-BB0B-CF205E69F00F}"/>
                  </a:ext>
                </a:extLst>
              </p:cNvPr>
              <p:cNvSpPr txBox="1">
                <a:spLocks noRot="1" noChangeAspect="1" noMove="1" noResize="1" noEditPoints="1" noAdjustHandles="1" noChangeArrowheads="1" noChangeShapeType="1" noTextEdit="1"/>
              </p:cNvSpPr>
              <p:nvPr/>
            </p:nvSpPr>
            <p:spPr>
              <a:xfrm>
                <a:off x="718491" y="5831171"/>
                <a:ext cx="7624460" cy="461665"/>
              </a:xfrm>
              <a:prstGeom prst="rect">
                <a:avLst/>
              </a:prstGeom>
              <a:blipFill>
                <a:blip r:embed="rId14"/>
                <a:stretch>
                  <a:fillRect l="-1279" t="-16000" r="-400" b="-32000"/>
                </a:stretch>
              </a:blipFill>
            </p:spPr>
            <p:txBody>
              <a:bodyPr/>
              <a:lstStyle/>
              <a:p>
                <a:r>
                  <a:rPr lang="zh-CN" altLang="en-US">
                    <a:noFill/>
                  </a:rPr>
                  <a:t> </a:t>
                </a:r>
              </a:p>
            </p:txBody>
          </p:sp>
        </mc:Fallback>
      </mc:AlternateContent>
      <p:pic>
        <p:nvPicPr>
          <p:cNvPr id="73" name="Picture 4" descr="http://cdn.zmescience.com/wp-content/uploads/2011/07/neural_network.jpg">
            <a:extLst>
              <a:ext uri="{FF2B5EF4-FFF2-40B4-BE49-F238E27FC236}">
                <a16:creationId xmlns:a16="http://schemas.microsoft.com/office/drawing/2014/main" id="{366B4DA3-0F82-49E7-878D-9FC04762240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01231" y="974953"/>
            <a:ext cx="1731205" cy="103872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http://bio1152.nicerweb.com/Locked/media/ch48/48_05NeuronStructure.jpg">
            <a:extLst>
              <a:ext uri="{FF2B5EF4-FFF2-40B4-BE49-F238E27FC236}">
                <a16:creationId xmlns:a16="http://schemas.microsoft.com/office/drawing/2014/main" id="{FC1806BD-149E-4F1B-857E-ECEC3936716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72015" y="751028"/>
            <a:ext cx="3271985" cy="2068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8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卷积神经网络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(CNN)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graphicFrame>
        <p:nvGraphicFramePr>
          <p:cNvPr id="53" name="內容版面配置區 3">
            <a:extLst>
              <a:ext uri="{FF2B5EF4-FFF2-40B4-BE49-F238E27FC236}">
                <a16:creationId xmlns:a16="http://schemas.microsoft.com/office/drawing/2014/main" id="{E49DDBC4-F7A0-42DA-992D-298C0FC1878F}"/>
              </a:ext>
            </a:extLst>
          </p:cNvPr>
          <p:cNvGraphicFramePr>
            <a:graphicFrameLocks/>
          </p:cNvGraphicFramePr>
          <p:nvPr>
            <p:extLst/>
          </p:nvPr>
        </p:nvGraphicFramePr>
        <p:xfrm>
          <a:off x="4985144" y="3113952"/>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4"/>
                  </a:ext>
                </a:extLst>
              </a:tr>
              <a:tr h="407359">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5"/>
                  </a:ext>
                </a:extLst>
              </a:tr>
            </a:tbl>
          </a:graphicData>
        </a:graphic>
      </p:graphicFrame>
      <p:graphicFrame>
        <p:nvGraphicFramePr>
          <p:cNvPr id="54" name="內容版面配置區 3">
            <a:extLst>
              <a:ext uri="{FF2B5EF4-FFF2-40B4-BE49-F238E27FC236}">
                <a16:creationId xmlns:a16="http://schemas.microsoft.com/office/drawing/2014/main" id="{2C39EAAB-7F6C-4638-BF48-B855D29D891B}"/>
              </a:ext>
            </a:extLst>
          </p:cNvPr>
          <p:cNvGraphicFramePr>
            <a:graphicFrameLocks/>
          </p:cNvGraphicFramePr>
          <p:nvPr>
            <p:extLst/>
          </p:nvPr>
        </p:nvGraphicFramePr>
        <p:xfrm>
          <a:off x="5148809" y="3318815"/>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5"/>
                  </a:ext>
                </a:extLst>
              </a:tr>
            </a:tbl>
          </a:graphicData>
        </a:graphic>
      </p:graphicFrame>
      <p:graphicFrame>
        <p:nvGraphicFramePr>
          <p:cNvPr id="55" name="內容版面配置區 3">
            <a:extLst>
              <a:ext uri="{FF2B5EF4-FFF2-40B4-BE49-F238E27FC236}">
                <a16:creationId xmlns:a16="http://schemas.microsoft.com/office/drawing/2014/main" id="{CD621269-26DE-4999-8BF7-F80081179090}"/>
              </a:ext>
            </a:extLst>
          </p:cNvPr>
          <p:cNvGraphicFramePr>
            <a:graphicFrameLocks/>
          </p:cNvGraphicFramePr>
          <p:nvPr>
            <p:extLst/>
          </p:nvPr>
        </p:nvGraphicFramePr>
        <p:xfrm>
          <a:off x="5355720" y="3521431"/>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507874">
                  <a:extLst>
                    <a:ext uri="{9D8B030D-6E8A-4147-A177-3AD203B41FA5}">
                      <a16:colId xmlns:a16="http://schemas.microsoft.com/office/drawing/2014/main" val="20004"/>
                    </a:ext>
                  </a:extLst>
                </a:gridCol>
                <a:gridCol w="45011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5"/>
                  </a:ext>
                </a:extLst>
              </a:tr>
            </a:tbl>
          </a:graphicData>
        </a:graphic>
      </p:graphicFrame>
      <p:graphicFrame>
        <p:nvGraphicFramePr>
          <p:cNvPr id="56" name="表格 55">
            <a:extLst>
              <a:ext uri="{FF2B5EF4-FFF2-40B4-BE49-F238E27FC236}">
                <a16:creationId xmlns:a16="http://schemas.microsoft.com/office/drawing/2014/main" id="{AF82B3E2-1E5C-4264-AE1E-63358AE63759}"/>
              </a:ext>
            </a:extLst>
          </p:cNvPr>
          <p:cNvGraphicFramePr>
            <a:graphicFrameLocks noGrp="1"/>
          </p:cNvGraphicFramePr>
          <p:nvPr>
            <p:extLst/>
          </p:nvPr>
        </p:nvGraphicFramePr>
        <p:xfrm>
          <a:off x="2769295" y="1053553"/>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57" name="文字方塊 9">
            <a:extLst>
              <a:ext uri="{FF2B5EF4-FFF2-40B4-BE49-F238E27FC236}">
                <a16:creationId xmlns:a16="http://schemas.microsoft.com/office/drawing/2014/main" id="{6610E57B-704C-4813-9A64-C6353F5568B1}"/>
              </a:ext>
            </a:extLst>
          </p:cNvPr>
          <p:cNvSpPr txBox="1"/>
          <p:nvPr/>
        </p:nvSpPr>
        <p:spPr>
          <a:xfrm>
            <a:off x="4554393" y="1781117"/>
            <a:ext cx="144812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卷积核</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aphicFrame>
        <p:nvGraphicFramePr>
          <p:cNvPr id="58" name="表格 57">
            <a:extLst>
              <a:ext uri="{FF2B5EF4-FFF2-40B4-BE49-F238E27FC236}">
                <a16:creationId xmlns:a16="http://schemas.microsoft.com/office/drawing/2014/main" id="{DFED7427-BC1C-4145-9119-063CA9EB866A}"/>
              </a:ext>
            </a:extLst>
          </p:cNvPr>
          <p:cNvGraphicFramePr>
            <a:graphicFrameLocks noGrp="1"/>
          </p:cNvGraphicFramePr>
          <p:nvPr>
            <p:extLst/>
          </p:nvPr>
        </p:nvGraphicFramePr>
        <p:xfrm>
          <a:off x="5903734" y="1043173"/>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59" name="文字方塊 11">
            <a:extLst>
              <a:ext uri="{FF2B5EF4-FFF2-40B4-BE49-F238E27FC236}">
                <a16:creationId xmlns:a16="http://schemas.microsoft.com/office/drawing/2014/main" id="{7A1FDFE2-08C9-4BAB-BCC2-3CAE477B4E1D}"/>
              </a:ext>
            </a:extLst>
          </p:cNvPr>
          <p:cNvSpPr txBox="1"/>
          <p:nvPr/>
        </p:nvSpPr>
        <p:spPr>
          <a:xfrm>
            <a:off x="7695877" y="1772317"/>
            <a:ext cx="144812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卷积核</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aphicFrame>
        <p:nvGraphicFramePr>
          <p:cNvPr id="60" name="表格 59">
            <a:extLst>
              <a:ext uri="{FF2B5EF4-FFF2-40B4-BE49-F238E27FC236}">
                <a16:creationId xmlns:a16="http://schemas.microsoft.com/office/drawing/2014/main" id="{4203D55D-D204-4E08-8F4A-020CCC28D618}"/>
              </a:ext>
            </a:extLst>
          </p:cNvPr>
          <p:cNvGraphicFramePr>
            <a:graphicFrameLocks noGrp="1"/>
          </p:cNvGraphicFramePr>
          <p:nvPr>
            <p:extLst/>
          </p:nvPr>
        </p:nvGraphicFramePr>
        <p:xfrm>
          <a:off x="2921695" y="1205953"/>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1" name="表格 60">
            <a:extLst>
              <a:ext uri="{FF2B5EF4-FFF2-40B4-BE49-F238E27FC236}">
                <a16:creationId xmlns:a16="http://schemas.microsoft.com/office/drawing/2014/main" id="{1AF8C1A3-0F58-451D-B66F-109EC39633F6}"/>
              </a:ext>
            </a:extLst>
          </p:cNvPr>
          <p:cNvGraphicFramePr>
            <a:graphicFrameLocks noGrp="1"/>
          </p:cNvGraphicFramePr>
          <p:nvPr>
            <p:extLst/>
          </p:nvPr>
        </p:nvGraphicFramePr>
        <p:xfrm>
          <a:off x="3074095" y="1321111"/>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2" name="表格 61">
            <a:extLst>
              <a:ext uri="{FF2B5EF4-FFF2-40B4-BE49-F238E27FC236}">
                <a16:creationId xmlns:a16="http://schemas.microsoft.com/office/drawing/2014/main" id="{7E2F5438-5EB6-42F0-8516-FF836D613A09}"/>
              </a:ext>
            </a:extLst>
          </p:cNvPr>
          <p:cNvGraphicFramePr>
            <a:graphicFrameLocks noGrp="1"/>
          </p:cNvGraphicFramePr>
          <p:nvPr>
            <p:extLst/>
          </p:nvPr>
        </p:nvGraphicFramePr>
        <p:xfrm>
          <a:off x="6056666" y="117922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3" name="表格 62">
            <a:extLst>
              <a:ext uri="{FF2B5EF4-FFF2-40B4-BE49-F238E27FC236}">
                <a16:creationId xmlns:a16="http://schemas.microsoft.com/office/drawing/2014/main" id="{54D20CD4-30C6-419B-8B64-22388550B115}"/>
              </a:ext>
            </a:extLst>
          </p:cNvPr>
          <p:cNvGraphicFramePr>
            <a:graphicFrameLocks noGrp="1"/>
          </p:cNvGraphicFramePr>
          <p:nvPr>
            <p:extLst/>
          </p:nvPr>
        </p:nvGraphicFramePr>
        <p:xfrm>
          <a:off x="6209066" y="133162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10" name="向右箭號 4">
            <a:extLst>
              <a:ext uri="{FF2B5EF4-FFF2-40B4-BE49-F238E27FC236}">
                <a16:creationId xmlns:a16="http://schemas.microsoft.com/office/drawing/2014/main" id="{83CDB56B-F863-4AF0-A9A5-8E30B759F0D7}"/>
              </a:ext>
            </a:extLst>
          </p:cNvPr>
          <p:cNvSpPr/>
          <p:nvPr/>
        </p:nvSpPr>
        <p:spPr>
          <a:xfrm>
            <a:off x="4327025" y="4051942"/>
            <a:ext cx="508522" cy="867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grpSp>
        <p:nvGrpSpPr>
          <p:cNvPr id="111" name="群組 17">
            <a:extLst>
              <a:ext uri="{FF2B5EF4-FFF2-40B4-BE49-F238E27FC236}">
                <a16:creationId xmlns:a16="http://schemas.microsoft.com/office/drawing/2014/main" id="{352E37B2-0892-49D0-BA65-F4284E7B97DA}"/>
              </a:ext>
            </a:extLst>
          </p:cNvPr>
          <p:cNvGrpSpPr/>
          <p:nvPr/>
        </p:nvGrpSpPr>
        <p:grpSpPr>
          <a:xfrm>
            <a:off x="317685" y="2715218"/>
            <a:ext cx="3927508" cy="3629534"/>
            <a:chOff x="353684" y="3059766"/>
            <a:chExt cx="3927508" cy="3629534"/>
          </a:xfrm>
        </p:grpSpPr>
        <p:pic>
          <p:nvPicPr>
            <p:cNvPr id="112" name="圖片 3">
              <a:extLst>
                <a:ext uri="{FF2B5EF4-FFF2-40B4-BE49-F238E27FC236}">
                  <a16:creationId xmlns:a16="http://schemas.microsoft.com/office/drawing/2014/main" id="{856C6974-45CE-418D-A6C3-141793BB5090}"/>
                </a:ext>
              </a:extLst>
            </p:cNvPr>
            <p:cNvPicPr>
              <a:picLocks noChangeAspect="1"/>
            </p:cNvPicPr>
            <p:nvPr/>
          </p:nvPicPr>
          <p:blipFill>
            <a:blip r:embed="rId3"/>
            <a:stretch>
              <a:fillRect/>
            </a:stretch>
          </p:blipFill>
          <p:spPr>
            <a:xfrm>
              <a:off x="374122" y="3442427"/>
              <a:ext cx="3907070" cy="3246873"/>
            </a:xfrm>
            <a:prstGeom prst="rect">
              <a:avLst/>
            </a:prstGeom>
          </p:spPr>
        </p:pic>
        <p:sp>
          <p:nvSpPr>
            <p:cNvPr id="113" name="文字方塊 16">
              <a:extLst>
                <a:ext uri="{FF2B5EF4-FFF2-40B4-BE49-F238E27FC236}">
                  <a16:creationId xmlns:a16="http://schemas.microsoft.com/office/drawing/2014/main" id="{BB4F7367-2CBE-4C42-932E-1BFD5FDDDBC8}"/>
                </a:ext>
              </a:extLst>
            </p:cNvPr>
            <p:cNvSpPr txBox="1"/>
            <p:nvPr/>
          </p:nvSpPr>
          <p:spPr>
            <a:xfrm>
              <a:off x="353684" y="3059766"/>
              <a:ext cx="19976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黑体"/>
                  <a:cs typeface="+mn-cs"/>
                </a:rPr>
                <a:t>RGB </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彩色图像</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spTree>
    <p:extLst>
      <p:ext uri="{BB962C8B-B14F-4D97-AF65-F5344CB8AC3E}">
        <p14:creationId xmlns:p14="http://schemas.microsoft.com/office/powerpoint/2010/main" val="107668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P spid="1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卷积神经网络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(CNN)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graphicFrame>
        <p:nvGraphicFramePr>
          <p:cNvPr id="21" name="內容版面配置區 3">
            <a:extLst>
              <a:ext uri="{FF2B5EF4-FFF2-40B4-BE49-F238E27FC236}">
                <a16:creationId xmlns:a16="http://schemas.microsoft.com/office/drawing/2014/main" id="{3BFC63A9-477C-4A23-97C9-B42357F2A888}"/>
              </a:ext>
            </a:extLst>
          </p:cNvPr>
          <p:cNvGraphicFramePr>
            <a:graphicFrameLocks/>
          </p:cNvGraphicFramePr>
          <p:nvPr>
            <p:extLst/>
          </p:nvPr>
        </p:nvGraphicFramePr>
        <p:xfrm>
          <a:off x="2292977" y="1216850"/>
          <a:ext cx="1805646" cy="1723488"/>
        </p:xfrm>
        <a:graphic>
          <a:graphicData uri="http://schemas.openxmlformats.org/drawingml/2006/table">
            <a:tbl>
              <a:tblPr firstRow="1" bandRow="1">
                <a:tableStyleId>{5940675A-B579-460E-94D1-54222C63F5DA}</a:tableStyleId>
              </a:tblPr>
              <a:tblGrid>
                <a:gridCol w="300941">
                  <a:extLst>
                    <a:ext uri="{9D8B030D-6E8A-4147-A177-3AD203B41FA5}">
                      <a16:colId xmlns:a16="http://schemas.microsoft.com/office/drawing/2014/main" val="20000"/>
                    </a:ext>
                  </a:extLst>
                </a:gridCol>
                <a:gridCol w="300941">
                  <a:extLst>
                    <a:ext uri="{9D8B030D-6E8A-4147-A177-3AD203B41FA5}">
                      <a16:colId xmlns:a16="http://schemas.microsoft.com/office/drawing/2014/main" val="20001"/>
                    </a:ext>
                  </a:extLst>
                </a:gridCol>
                <a:gridCol w="300941">
                  <a:extLst>
                    <a:ext uri="{9D8B030D-6E8A-4147-A177-3AD203B41FA5}">
                      <a16:colId xmlns:a16="http://schemas.microsoft.com/office/drawing/2014/main" val="20002"/>
                    </a:ext>
                  </a:extLst>
                </a:gridCol>
                <a:gridCol w="300941">
                  <a:extLst>
                    <a:ext uri="{9D8B030D-6E8A-4147-A177-3AD203B41FA5}">
                      <a16:colId xmlns:a16="http://schemas.microsoft.com/office/drawing/2014/main" val="20003"/>
                    </a:ext>
                  </a:extLst>
                </a:gridCol>
                <a:gridCol w="300941">
                  <a:extLst>
                    <a:ext uri="{9D8B030D-6E8A-4147-A177-3AD203B41FA5}">
                      <a16:colId xmlns:a16="http://schemas.microsoft.com/office/drawing/2014/main" val="20004"/>
                    </a:ext>
                  </a:extLst>
                </a:gridCol>
                <a:gridCol w="300941">
                  <a:extLst>
                    <a:ext uri="{9D8B030D-6E8A-4147-A177-3AD203B41FA5}">
                      <a16:colId xmlns:a16="http://schemas.microsoft.com/office/drawing/2014/main" val="20005"/>
                    </a:ext>
                  </a:extLst>
                </a:gridCol>
              </a:tblGrid>
              <a:tr h="287248">
                <a:tc>
                  <a:txBody>
                    <a:bodyPr/>
                    <a:lstStyle/>
                    <a:p>
                      <a:pPr algn="ctr"/>
                      <a:r>
                        <a:rPr lang="en-US" altLang="zh-TW" sz="1500" dirty="0">
                          <a:solidFill>
                            <a:srgbClr val="0000FF"/>
                          </a:solidFill>
                        </a:rPr>
                        <a:t>1</a:t>
                      </a: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extLst>
                  <a:ext uri="{0D108BD9-81ED-4DB2-BD59-A6C34878D82A}">
                    <a16:rowId xmlns:a16="http://schemas.microsoft.com/office/drawing/2014/main" val="10000"/>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1"/>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2"/>
                  </a:ext>
                </a:extLst>
              </a:tr>
              <a:tr h="287248">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3"/>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4"/>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5"/>
                  </a:ext>
                </a:extLst>
              </a:tr>
            </a:tbl>
          </a:graphicData>
        </a:graphic>
      </p:graphicFrame>
      <p:sp>
        <p:nvSpPr>
          <p:cNvPr id="22" name="文字方塊 4">
            <a:extLst>
              <a:ext uri="{FF2B5EF4-FFF2-40B4-BE49-F238E27FC236}">
                <a16:creationId xmlns:a16="http://schemas.microsoft.com/office/drawing/2014/main" id="{23700032-2F50-46A2-A1EE-FE77B914DE3F}"/>
              </a:ext>
            </a:extLst>
          </p:cNvPr>
          <p:cNvSpPr txBox="1"/>
          <p:nvPr/>
        </p:nvSpPr>
        <p:spPr>
          <a:xfrm>
            <a:off x="2572478" y="2940338"/>
            <a:ext cx="12466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image</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pic>
        <p:nvPicPr>
          <p:cNvPr id="23" name="圖片 5">
            <a:extLst>
              <a:ext uri="{FF2B5EF4-FFF2-40B4-BE49-F238E27FC236}">
                <a16:creationId xmlns:a16="http://schemas.microsoft.com/office/drawing/2014/main" id="{336E39AF-E107-4DDE-8208-4575D80F5125}"/>
              </a:ext>
            </a:extLst>
          </p:cNvPr>
          <p:cNvPicPr>
            <a:picLocks noChangeAspect="1"/>
          </p:cNvPicPr>
          <p:nvPr/>
        </p:nvPicPr>
        <p:blipFill>
          <a:blip r:embed="rId4"/>
          <a:stretch>
            <a:fillRect/>
          </a:stretch>
        </p:blipFill>
        <p:spPr>
          <a:xfrm>
            <a:off x="6575532" y="1240442"/>
            <a:ext cx="1915672" cy="1873101"/>
          </a:xfrm>
          <a:prstGeom prst="rect">
            <a:avLst/>
          </a:prstGeom>
        </p:spPr>
      </p:pic>
      <p:sp>
        <p:nvSpPr>
          <p:cNvPr id="24" name="向右箭號 62">
            <a:extLst>
              <a:ext uri="{FF2B5EF4-FFF2-40B4-BE49-F238E27FC236}">
                <a16:creationId xmlns:a16="http://schemas.microsoft.com/office/drawing/2014/main" id="{76B1B7D0-14C7-4E1C-9FAE-CCC3001BE4E5}"/>
              </a:ext>
            </a:extLst>
          </p:cNvPr>
          <p:cNvSpPr/>
          <p:nvPr/>
        </p:nvSpPr>
        <p:spPr>
          <a:xfrm>
            <a:off x="4516691" y="2078594"/>
            <a:ext cx="1880625" cy="6664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5" name="文字方塊 7">
            <a:extLst>
              <a:ext uri="{FF2B5EF4-FFF2-40B4-BE49-F238E27FC236}">
                <a16:creationId xmlns:a16="http://schemas.microsoft.com/office/drawing/2014/main" id="{1FC1C5F5-70A1-4AA2-A806-BE2B3423FA00}"/>
              </a:ext>
            </a:extLst>
          </p:cNvPr>
          <p:cNvSpPr txBox="1"/>
          <p:nvPr/>
        </p:nvSpPr>
        <p:spPr>
          <a:xfrm>
            <a:off x="4874946" y="2593179"/>
            <a:ext cx="9498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卷积</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aphicFrame>
        <p:nvGraphicFramePr>
          <p:cNvPr id="26" name="表格 25">
            <a:extLst>
              <a:ext uri="{FF2B5EF4-FFF2-40B4-BE49-F238E27FC236}">
                <a16:creationId xmlns:a16="http://schemas.microsoft.com/office/drawing/2014/main" id="{93DDFC68-5AA2-415C-8A70-C7023E59E913}"/>
              </a:ext>
            </a:extLst>
          </p:cNvPr>
          <p:cNvGraphicFramePr>
            <a:graphicFrameLocks noGrp="1"/>
          </p:cNvGraphicFramePr>
          <p:nvPr>
            <p:extLst/>
          </p:nvPr>
        </p:nvGraphicFramePr>
        <p:xfrm>
          <a:off x="5428909" y="1195525"/>
          <a:ext cx="964038" cy="815136"/>
        </p:xfrm>
        <a:graphic>
          <a:graphicData uri="http://schemas.openxmlformats.org/drawingml/2006/table">
            <a:tbl>
              <a:tblPr firstRow="1" bandRow="1">
                <a:tableStyleId>{5940675A-B579-460E-94D1-54222C63F5DA}</a:tableStyleId>
              </a:tblPr>
              <a:tblGrid>
                <a:gridCol w="321346">
                  <a:extLst>
                    <a:ext uri="{9D8B030D-6E8A-4147-A177-3AD203B41FA5}">
                      <a16:colId xmlns:a16="http://schemas.microsoft.com/office/drawing/2014/main" val="20000"/>
                    </a:ext>
                  </a:extLst>
                </a:gridCol>
                <a:gridCol w="321346">
                  <a:extLst>
                    <a:ext uri="{9D8B030D-6E8A-4147-A177-3AD203B41FA5}">
                      <a16:colId xmlns:a16="http://schemas.microsoft.com/office/drawing/2014/main" val="20001"/>
                    </a:ext>
                  </a:extLst>
                </a:gridCol>
                <a:gridCol w="321346">
                  <a:extLst>
                    <a:ext uri="{9D8B030D-6E8A-4147-A177-3AD203B41FA5}">
                      <a16:colId xmlns:a16="http://schemas.microsoft.com/office/drawing/2014/main" val="20002"/>
                    </a:ext>
                  </a:extLst>
                </a:gridCol>
              </a:tblGrid>
              <a:tr h="271712">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extLst>
                  <a:ext uri="{0D108BD9-81ED-4DB2-BD59-A6C34878D82A}">
                    <a16:rowId xmlns:a16="http://schemas.microsoft.com/office/drawing/2014/main" val="10000"/>
                  </a:ext>
                </a:extLst>
              </a:tr>
              <a:tr h="271712">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extLst>
                  <a:ext uri="{0D108BD9-81ED-4DB2-BD59-A6C34878D82A}">
                    <a16:rowId xmlns:a16="http://schemas.microsoft.com/office/drawing/2014/main" val="10001"/>
                  </a:ext>
                </a:extLst>
              </a:tr>
              <a:tr h="271712">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27" name="表格 26">
            <a:extLst>
              <a:ext uri="{FF2B5EF4-FFF2-40B4-BE49-F238E27FC236}">
                <a16:creationId xmlns:a16="http://schemas.microsoft.com/office/drawing/2014/main" id="{F9EF43F9-C8BA-492D-ABA8-2E97F93953F4}"/>
              </a:ext>
            </a:extLst>
          </p:cNvPr>
          <p:cNvGraphicFramePr>
            <a:graphicFrameLocks noGrp="1"/>
          </p:cNvGraphicFramePr>
          <p:nvPr>
            <p:extLst/>
          </p:nvPr>
        </p:nvGraphicFramePr>
        <p:xfrm>
          <a:off x="4346584" y="1200278"/>
          <a:ext cx="947868" cy="802110"/>
        </p:xfrm>
        <a:graphic>
          <a:graphicData uri="http://schemas.openxmlformats.org/drawingml/2006/table">
            <a:tbl>
              <a:tblPr firstRow="1" bandRow="1">
                <a:tableStyleId>{5940675A-B579-460E-94D1-54222C63F5DA}</a:tableStyleId>
              </a:tblPr>
              <a:tblGrid>
                <a:gridCol w="315956">
                  <a:extLst>
                    <a:ext uri="{9D8B030D-6E8A-4147-A177-3AD203B41FA5}">
                      <a16:colId xmlns:a16="http://schemas.microsoft.com/office/drawing/2014/main" val="20000"/>
                    </a:ext>
                  </a:extLst>
                </a:gridCol>
                <a:gridCol w="315956">
                  <a:extLst>
                    <a:ext uri="{9D8B030D-6E8A-4147-A177-3AD203B41FA5}">
                      <a16:colId xmlns:a16="http://schemas.microsoft.com/office/drawing/2014/main" val="20001"/>
                    </a:ext>
                  </a:extLst>
                </a:gridCol>
                <a:gridCol w="315956">
                  <a:extLst>
                    <a:ext uri="{9D8B030D-6E8A-4147-A177-3AD203B41FA5}">
                      <a16:colId xmlns:a16="http://schemas.microsoft.com/office/drawing/2014/main" val="20002"/>
                    </a:ext>
                  </a:extLst>
                </a:gridCol>
              </a:tblGrid>
              <a:tr h="267370">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extLst>
                  <a:ext uri="{0D108BD9-81ED-4DB2-BD59-A6C34878D82A}">
                    <a16:rowId xmlns:a16="http://schemas.microsoft.com/office/drawing/2014/main" val="10000"/>
                  </a:ext>
                </a:extLst>
              </a:tr>
              <a:tr h="267370">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extLst>
                  <a:ext uri="{0D108BD9-81ED-4DB2-BD59-A6C34878D82A}">
                    <a16:rowId xmlns:a16="http://schemas.microsoft.com/office/drawing/2014/main" val="10001"/>
                  </a:ext>
                </a:extLst>
              </a:tr>
              <a:tr h="267370">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8" name="矩形 27">
            <a:extLst>
              <a:ext uri="{FF2B5EF4-FFF2-40B4-BE49-F238E27FC236}">
                <a16:creationId xmlns:a16="http://schemas.microsoft.com/office/drawing/2014/main" id="{42202646-6E82-4716-856D-5DED797A8081}"/>
              </a:ext>
            </a:extLst>
          </p:cNvPr>
          <p:cNvSpPr/>
          <p:nvPr/>
        </p:nvSpPr>
        <p:spPr>
          <a:xfrm>
            <a:off x="1883572" y="973392"/>
            <a:ext cx="7090673" cy="26045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9" name="矩形 28">
            <a:extLst>
              <a:ext uri="{FF2B5EF4-FFF2-40B4-BE49-F238E27FC236}">
                <a16:creationId xmlns:a16="http://schemas.microsoft.com/office/drawing/2014/main" id="{3040E59F-0A4B-4126-931E-370629AEF9EF}"/>
              </a:ext>
            </a:extLst>
          </p:cNvPr>
          <p:cNvSpPr/>
          <p:nvPr/>
        </p:nvSpPr>
        <p:spPr>
          <a:xfrm>
            <a:off x="5271968" y="3898279"/>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0" name="矩形 29">
            <a:extLst>
              <a:ext uri="{FF2B5EF4-FFF2-40B4-BE49-F238E27FC236}">
                <a16:creationId xmlns:a16="http://schemas.microsoft.com/office/drawing/2014/main" id="{9734E45E-C5DD-4361-83C5-39B90DE9AC1C}"/>
              </a:ext>
            </a:extLst>
          </p:cNvPr>
          <p:cNvSpPr/>
          <p:nvPr/>
        </p:nvSpPr>
        <p:spPr>
          <a:xfrm>
            <a:off x="5340356" y="4615972"/>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1" name="矩形 30">
            <a:extLst>
              <a:ext uri="{FF2B5EF4-FFF2-40B4-BE49-F238E27FC236}">
                <a16:creationId xmlns:a16="http://schemas.microsoft.com/office/drawing/2014/main" id="{E838C5E8-6197-40EE-B260-25A19D9B56AD}"/>
              </a:ext>
            </a:extLst>
          </p:cNvPr>
          <p:cNvSpPr/>
          <p:nvPr/>
        </p:nvSpPr>
        <p:spPr>
          <a:xfrm>
            <a:off x="5346174" y="404564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32" name="Object 12">
            <a:extLst>
              <a:ext uri="{FF2B5EF4-FFF2-40B4-BE49-F238E27FC236}">
                <a16:creationId xmlns:a16="http://schemas.microsoft.com/office/drawing/2014/main" id="{260D72FE-371A-4680-AEAD-3FD8023B088E}"/>
              </a:ext>
            </a:extLst>
          </p:cNvPr>
          <p:cNvGraphicFramePr>
            <a:graphicFrameLocks noChangeAspect="1"/>
          </p:cNvGraphicFramePr>
          <p:nvPr>
            <p:extLst/>
          </p:nvPr>
        </p:nvGraphicFramePr>
        <p:xfrm>
          <a:off x="5358873" y="3950393"/>
          <a:ext cx="325438" cy="461962"/>
        </p:xfrm>
        <a:graphic>
          <a:graphicData uri="http://schemas.openxmlformats.org/presentationml/2006/ole">
            <mc:AlternateContent xmlns:mc="http://schemas.openxmlformats.org/markup-compatibility/2006">
              <mc:Choice xmlns:v="urn:schemas-microsoft-com:vml" Requires="v">
                <p:oleObj spid="_x0000_s11275" name="方程式" r:id="rId5" imgW="152280" imgH="215640" progId="Equation.3">
                  <p:embed/>
                </p:oleObj>
              </mc:Choice>
              <mc:Fallback>
                <p:oleObj name="方程式" r:id="rId5" imgW="152280" imgH="215640" progId="Equation.3">
                  <p:embed/>
                  <p:pic>
                    <p:nvPicPr>
                      <p:cNvPr id="32" name="Object 12">
                        <a:extLst>
                          <a:ext uri="{FF2B5EF4-FFF2-40B4-BE49-F238E27FC236}">
                            <a16:creationId xmlns:a16="http://schemas.microsoft.com/office/drawing/2014/main" id="{260D72FE-371A-4680-AEAD-3FD8023B088E}"/>
                          </a:ext>
                        </a:extLst>
                      </p:cNvPr>
                      <p:cNvPicPr>
                        <a:picLocks noChangeAspect="1" noChangeArrowheads="1"/>
                      </p:cNvPicPr>
                      <p:nvPr/>
                    </p:nvPicPr>
                    <p:blipFill>
                      <a:blip r:embed="rId6"/>
                      <a:srcRect/>
                      <a:stretch>
                        <a:fillRect/>
                      </a:stretch>
                    </p:blipFill>
                    <p:spPr bwMode="auto">
                      <a:xfrm>
                        <a:off x="5358873" y="3950393"/>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12">
            <a:extLst>
              <a:ext uri="{FF2B5EF4-FFF2-40B4-BE49-F238E27FC236}">
                <a16:creationId xmlns:a16="http://schemas.microsoft.com/office/drawing/2014/main" id="{84F49EBE-F30B-40C8-B806-A5CE8DF8D451}"/>
              </a:ext>
            </a:extLst>
          </p:cNvPr>
          <p:cNvGraphicFramePr>
            <a:graphicFrameLocks noChangeAspect="1"/>
          </p:cNvGraphicFramePr>
          <p:nvPr>
            <p:extLst/>
          </p:nvPr>
        </p:nvGraphicFramePr>
        <p:xfrm>
          <a:off x="5364169" y="4533122"/>
          <a:ext cx="352425" cy="461963"/>
        </p:xfrm>
        <a:graphic>
          <a:graphicData uri="http://schemas.openxmlformats.org/presentationml/2006/ole">
            <mc:AlternateContent xmlns:mc="http://schemas.openxmlformats.org/markup-compatibility/2006">
              <mc:Choice xmlns:v="urn:schemas-microsoft-com:vml" Requires="v">
                <p:oleObj spid="_x0000_s11276" name="方程式" r:id="rId7" imgW="164880" imgH="215640" progId="Equation.3">
                  <p:embed/>
                </p:oleObj>
              </mc:Choice>
              <mc:Fallback>
                <p:oleObj name="方程式" r:id="rId7" imgW="164880" imgH="215640" progId="Equation.3">
                  <p:embed/>
                  <p:pic>
                    <p:nvPicPr>
                      <p:cNvPr id="33" name="Object 12">
                        <a:extLst>
                          <a:ext uri="{FF2B5EF4-FFF2-40B4-BE49-F238E27FC236}">
                            <a16:creationId xmlns:a16="http://schemas.microsoft.com/office/drawing/2014/main" id="{84F49EBE-F30B-40C8-B806-A5CE8DF8D451}"/>
                          </a:ext>
                        </a:extLst>
                      </p:cNvPr>
                      <p:cNvPicPr>
                        <a:picLocks noChangeAspect="1" noChangeArrowheads="1"/>
                      </p:cNvPicPr>
                      <p:nvPr/>
                    </p:nvPicPr>
                    <p:blipFill>
                      <a:blip r:embed="rId8"/>
                      <a:srcRect/>
                      <a:stretch>
                        <a:fillRect/>
                      </a:stretch>
                    </p:blipFill>
                    <p:spPr bwMode="auto">
                      <a:xfrm>
                        <a:off x="5364169" y="4533122"/>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矩形 33">
            <a:extLst>
              <a:ext uri="{FF2B5EF4-FFF2-40B4-BE49-F238E27FC236}">
                <a16:creationId xmlns:a16="http://schemas.microsoft.com/office/drawing/2014/main" id="{436ECA18-7CC4-4707-A8BB-2F5BFC156492}"/>
              </a:ext>
            </a:extLst>
          </p:cNvPr>
          <p:cNvSpPr/>
          <p:nvPr/>
        </p:nvSpPr>
        <p:spPr>
          <a:xfrm>
            <a:off x="6826131" y="3870638"/>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5" name="橢圓 45">
            <a:extLst>
              <a:ext uri="{FF2B5EF4-FFF2-40B4-BE49-F238E27FC236}">
                <a16:creationId xmlns:a16="http://schemas.microsoft.com/office/drawing/2014/main" id="{2AF0506E-F220-4AC8-B019-63A319BEFE53}"/>
              </a:ext>
            </a:extLst>
          </p:cNvPr>
          <p:cNvSpPr/>
          <p:nvPr/>
        </p:nvSpPr>
        <p:spPr>
          <a:xfrm>
            <a:off x="6923241" y="3881640"/>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6" name="橢圓 46">
            <a:extLst>
              <a:ext uri="{FF2B5EF4-FFF2-40B4-BE49-F238E27FC236}">
                <a16:creationId xmlns:a16="http://schemas.microsoft.com/office/drawing/2014/main" id="{2E3C3FF1-1DF4-4B2A-913C-7B0B7B9C8E86}"/>
              </a:ext>
            </a:extLst>
          </p:cNvPr>
          <p:cNvSpPr/>
          <p:nvPr/>
        </p:nvSpPr>
        <p:spPr>
          <a:xfrm>
            <a:off x="6925583" y="4660210"/>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7" name="橢圓 47">
            <a:extLst>
              <a:ext uri="{FF2B5EF4-FFF2-40B4-BE49-F238E27FC236}">
                <a16:creationId xmlns:a16="http://schemas.microsoft.com/office/drawing/2014/main" id="{39160D67-CD03-441F-B3EB-012B0D6D8C25}"/>
              </a:ext>
            </a:extLst>
          </p:cNvPr>
          <p:cNvSpPr/>
          <p:nvPr/>
        </p:nvSpPr>
        <p:spPr>
          <a:xfrm>
            <a:off x="6913950" y="588822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8" name="文字方塊 48">
            <a:extLst>
              <a:ext uri="{FF2B5EF4-FFF2-40B4-BE49-F238E27FC236}">
                <a16:creationId xmlns:a16="http://schemas.microsoft.com/office/drawing/2014/main" id="{3E0366D9-129C-413C-8DE0-C9D7C86C653A}"/>
              </a:ext>
            </a:extLst>
          </p:cNvPr>
          <p:cNvSpPr txBox="1"/>
          <p:nvPr/>
        </p:nvSpPr>
        <p:spPr>
          <a:xfrm rot="5400000">
            <a:off x="6911203" y="5310515"/>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9" name="矩形 38">
            <a:extLst>
              <a:ext uri="{FF2B5EF4-FFF2-40B4-BE49-F238E27FC236}">
                <a16:creationId xmlns:a16="http://schemas.microsoft.com/office/drawing/2014/main" id="{B7F9A144-213A-4AF0-A99A-4F554670BE77}"/>
              </a:ext>
            </a:extLst>
          </p:cNvPr>
          <p:cNvSpPr/>
          <p:nvPr/>
        </p:nvSpPr>
        <p:spPr>
          <a:xfrm>
            <a:off x="5349881" y="601372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40" name="Object 12">
            <a:extLst>
              <a:ext uri="{FF2B5EF4-FFF2-40B4-BE49-F238E27FC236}">
                <a16:creationId xmlns:a16="http://schemas.microsoft.com/office/drawing/2014/main" id="{DE0B01D5-905A-4DB0-B80B-8E917B94971D}"/>
              </a:ext>
            </a:extLst>
          </p:cNvPr>
          <p:cNvGraphicFramePr>
            <a:graphicFrameLocks noChangeAspect="1"/>
          </p:cNvGraphicFramePr>
          <p:nvPr>
            <p:extLst/>
          </p:nvPr>
        </p:nvGraphicFramePr>
        <p:xfrm>
          <a:off x="5319713" y="5918269"/>
          <a:ext cx="461962" cy="488950"/>
        </p:xfrm>
        <a:graphic>
          <a:graphicData uri="http://schemas.openxmlformats.org/presentationml/2006/ole">
            <mc:AlternateContent xmlns:mc="http://schemas.openxmlformats.org/markup-compatibility/2006">
              <mc:Choice xmlns:v="urn:schemas-microsoft-com:vml" Requires="v">
                <p:oleObj spid="_x0000_s11277" name="方程式" r:id="rId9" imgW="215640" imgH="228600" progId="Equation.3">
                  <p:embed/>
                </p:oleObj>
              </mc:Choice>
              <mc:Fallback>
                <p:oleObj name="方程式" r:id="rId9" imgW="215640" imgH="228600" progId="Equation.3">
                  <p:embed/>
                  <p:pic>
                    <p:nvPicPr>
                      <p:cNvPr id="40" name="Object 12">
                        <a:extLst>
                          <a:ext uri="{FF2B5EF4-FFF2-40B4-BE49-F238E27FC236}">
                            <a16:creationId xmlns:a16="http://schemas.microsoft.com/office/drawing/2014/main" id="{DE0B01D5-905A-4DB0-B80B-8E917B94971D}"/>
                          </a:ext>
                        </a:extLst>
                      </p:cNvPr>
                      <p:cNvPicPr>
                        <a:picLocks noChangeAspect="1" noChangeArrowheads="1"/>
                      </p:cNvPicPr>
                      <p:nvPr/>
                    </p:nvPicPr>
                    <p:blipFill>
                      <a:blip r:embed="rId10"/>
                      <a:srcRect/>
                      <a:stretch>
                        <a:fillRect/>
                      </a:stretch>
                    </p:blipFill>
                    <p:spPr bwMode="auto">
                      <a:xfrm>
                        <a:off x="5319713" y="5918269"/>
                        <a:ext cx="46196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文字方塊 51">
            <a:extLst>
              <a:ext uri="{FF2B5EF4-FFF2-40B4-BE49-F238E27FC236}">
                <a16:creationId xmlns:a16="http://schemas.microsoft.com/office/drawing/2014/main" id="{DD5C3D79-46C2-4889-A57E-AD0CE185171E}"/>
              </a:ext>
            </a:extLst>
          </p:cNvPr>
          <p:cNvSpPr txBox="1"/>
          <p:nvPr/>
        </p:nvSpPr>
        <p:spPr>
          <a:xfrm rot="5400000">
            <a:off x="5240926" y="5259474"/>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cxnSp>
        <p:nvCxnSpPr>
          <p:cNvPr id="42" name="直線單箭頭接點 52">
            <a:extLst>
              <a:ext uri="{FF2B5EF4-FFF2-40B4-BE49-F238E27FC236}">
                <a16:creationId xmlns:a16="http://schemas.microsoft.com/office/drawing/2014/main" id="{4DF6683B-1617-4EC1-A748-9BAE92F89061}"/>
              </a:ext>
            </a:extLst>
          </p:cNvPr>
          <p:cNvCxnSpPr>
            <a:stCxn id="32" idx="3"/>
            <a:endCxn id="35" idx="2"/>
          </p:cNvCxnSpPr>
          <p:nvPr/>
        </p:nvCxnSpPr>
        <p:spPr>
          <a:xfrm flipV="1">
            <a:off x="5684311" y="4168719"/>
            <a:ext cx="1238930" cy="126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53">
            <a:extLst>
              <a:ext uri="{FF2B5EF4-FFF2-40B4-BE49-F238E27FC236}">
                <a16:creationId xmlns:a16="http://schemas.microsoft.com/office/drawing/2014/main" id="{48F391EB-871C-43E6-B670-8258607FA34E}"/>
              </a:ext>
            </a:extLst>
          </p:cNvPr>
          <p:cNvCxnSpPr>
            <a:stCxn id="31" idx="3"/>
            <a:endCxn id="36" idx="2"/>
          </p:cNvCxnSpPr>
          <p:nvPr/>
        </p:nvCxnSpPr>
        <p:spPr>
          <a:xfrm>
            <a:off x="5689074" y="4217093"/>
            <a:ext cx="123650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54">
            <a:extLst>
              <a:ext uri="{FF2B5EF4-FFF2-40B4-BE49-F238E27FC236}">
                <a16:creationId xmlns:a16="http://schemas.microsoft.com/office/drawing/2014/main" id="{E9A11108-FC74-4231-B294-7A4BE90B30C6}"/>
              </a:ext>
            </a:extLst>
          </p:cNvPr>
          <p:cNvCxnSpPr>
            <a:stCxn id="31" idx="3"/>
            <a:endCxn id="37" idx="2"/>
          </p:cNvCxnSpPr>
          <p:nvPr/>
        </p:nvCxnSpPr>
        <p:spPr>
          <a:xfrm>
            <a:off x="5689074" y="4217093"/>
            <a:ext cx="122487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55">
            <a:extLst>
              <a:ext uri="{FF2B5EF4-FFF2-40B4-BE49-F238E27FC236}">
                <a16:creationId xmlns:a16="http://schemas.microsoft.com/office/drawing/2014/main" id="{1F978F65-1A37-42F3-91DE-5356DE2770EB}"/>
              </a:ext>
            </a:extLst>
          </p:cNvPr>
          <p:cNvCxnSpPr>
            <a:stCxn id="33" idx="3"/>
            <a:endCxn id="35" idx="2"/>
          </p:cNvCxnSpPr>
          <p:nvPr/>
        </p:nvCxnSpPr>
        <p:spPr>
          <a:xfrm flipV="1">
            <a:off x="5716594" y="4168719"/>
            <a:ext cx="120664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56">
            <a:extLst>
              <a:ext uri="{FF2B5EF4-FFF2-40B4-BE49-F238E27FC236}">
                <a16:creationId xmlns:a16="http://schemas.microsoft.com/office/drawing/2014/main" id="{E0A9EF64-7239-43F4-B3C6-0440C6A15995}"/>
              </a:ext>
            </a:extLst>
          </p:cNvPr>
          <p:cNvCxnSpPr>
            <a:stCxn id="30" idx="3"/>
            <a:endCxn id="36" idx="2"/>
          </p:cNvCxnSpPr>
          <p:nvPr/>
        </p:nvCxnSpPr>
        <p:spPr>
          <a:xfrm>
            <a:off x="5683256" y="4787422"/>
            <a:ext cx="124232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57">
            <a:extLst>
              <a:ext uri="{FF2B5EF4-FFF2-40B4-BE49-F238E27FC236}">
                <a16:creationId xmlns:a16="http://schemas.microsoft.com/office/drawing/2014/main" id="{0D7BBFB6-8803-4321-819D-E26F7B833592}"/>
              </a:ext>
            </a:extLst>
          </p:cNvPr>
          <p:cNvCxnSpPr>
            <a:stCxn id="30" idx="3"/>
            <a:endCxn id="37" idx="2"/>
          </p:cNvCxnSpPr>
          <p:nvPr/>
        </p:nvCxnSpPr>
        <p:spPr>
          <a:xfrm>
            <a:off x="5683256" y="4787422"/>
            <a:ext cx="123069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58">
            <a:extLst>
              <a:ext uri="{FF2B5EF4-FFF2-40B4-BE49-F238E27FC236}">
                <a16:creationId xmlns:a16="http://schemas.microsoft.com/office/drawing/2014/main" id="{721CA64B-CB10-4947-8E69-C3A3976F193F}"/>
              </a:ext>
            </a:extLst>
          </p:cNvPr>
          <p:cNvCxnSpPr>
            <a:stCxn id="40" idx="3"/>
            <a:endCxn id="35" idx="2"/>
          </p:cNvCxnSpPr>
          <p:nvPr/>
        </p:nvCxnSpPr>
        <p:spPr>
          <a:xfrm flipV="1">
            <a:off x="5781675" y="4168719"/>
            <a:ext cx="1141566" cy="19940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59">
            <a:extLst>
              <a:ext uri="{FF2B5EF4-FFF2-40B4-BE49-F238E27FC236}">
                <a16:creationId xmlns:a16="http://schemas.microsoft.com/office/drawing/2014/main" id="{F0A67667-337B-470A-A611-078A47E2E467}"/>
              </a:ext>
            </a:extLst>
          </p:cNvPr>
          <p:cNvCxnSpPr>
            <a:stCxn id="40" idx="3"/>
            <a:endCxn id="36" idx="2"/>
          </p:cNvCxnSpPr>
          <p:nvPr/>
        </p:nvCxnSpPr>
        <p:spPr>
          <a:xfrm flipV="1">
            <a:off x="5781675" y="4947289"/>
            <a:ext cx="1143908" cy="12154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60">
            <a:extLst>
              <a:ext uri="{FF2B5EF4-FFF2-40B4-BE49-F238E27FC236}">
                <a16:creationId xmlns:a16="http://schemas.microsoft.com/office/drawing/2014/main" id="{7A9851CE-0213-4425-98A8-7CA4E896B0E9}"/>
              </a:ext>
            </a:extLst>
          </p:cNvPr>
          <p:cNvCxnSpPr>
            <a:stCxn id="40" idx="3"/>
            <a:endCxn id="37" idx="2"/>
          </p:cNvCxnSpPr>
          <p:nvPr/>
        </p:nvCxnSpPr>
        <p:spPr>
          <a:xfrm>
            <a:off x="5781675" y="6162744"/>
            <a:ext cx="1132275" cy="125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1" name="內容版面配置區 3">
            <a:extLst>
              <a:ext uri="{FF2B5EF4-FFF2-40B4-BE49-F238E27FC236}">
                <a16:creationId xmlns:a16="http://schemas.microsoft.com/office/drawing/2014/main" id="{96B59FA9-9C52-4A5A-8115-5C399E44CE92}"/>
              </a:ext>
            </a:extLst>
          </p:cNvPr>
          <p:cNvGraphicFramePr>
            <a:graphicFrameLocks/>
          </p:cNvGraphicFramePr>
          <p:nvPr>
            <p:extLst/>
          </p:nvPr>
        </p:nvGraphicFramePr>
        <p:xfrm>
          <a:off x="3331975" y="4274711"/>
          <a:ext cx="1805646" cy="1723488"/>
        </p:xfrm>
        <a:graphic>
          <a:graphicData uri="http://schemas.openxmlformats.org/drawingml/2006/table">
            <a:tbl>
              <a:tblPr firstRow="1" bandRow="1">
                <a:tableStyleId>{5940675A-B579-460E-94D1-54222C63F5DA}</a:tableStyleId>
              </a:tblPr>
              <a:tblGrid>
                <a:gridCol w="300941">
                  <a:extLst>
                    <a:ext uri="{9D8B030D-6E8A-4147-A177-3AD203B41FA5}">
                      <a16:colId xmlns:a16="http://schemas.microsoft.com/office/drawing/2014/main" val="20000"/>
                    </a:ext>
                  </a:extLst>
                </a:gridCol>
                <a:gridCol w="300941">
                  <a:extLst>
                    <a:ext uri="{9D8B030D-6E8A-4147-A177-3AD203B41FA5}">
                      <a16:colId xmlns:a16="http://schemas.microsoft.com/office/drawing/2014/main" val="20001"/>
                    </a:ext>
                  </a:extLst>
                </a:gridCol>
                <a:gridCol w="300941">
                  <a:extLst>
                    <a:ext uri="{9D8B030D-6E8A-4147-A177-3AD203B41FA5}">
                      <a16:colId xmlns:a16="http://schemas.microsoft.com/office/drawing/2014/main" val="20002"/>
                    </a:ext>
                  </a:extLst>
                </a:gridCol>
                <a:gridCol w="300941">
                  <a:extLst>
                    <a:ext uri="{9D8B030D-6E8A-4147-A177-3AD203B41FA5}">
                      <a16:colId xmlns:a16="http://schemas.microsoft.com/office/drawing/2014/main" val="20003"/>
                    </a:ext>
                  </a:extLst>
                </a:gridCol>
                <a:gridCol w="300941">
                  <a:extLst>
                    <a:ext uri="{9D8B030D-6E8A-4147-A177-3AD203B41FA5}">
                      <a16:colId xmlns:a16="http://schemas.microsoft.com/office/drawing/2014/main" val="20004"/>
                    </a:ext>
                  </a:extLst>
                </a:gridCol>
                <a:gridCol w="300941">
                  <a:extLst>
                    <a:ext uri="{9D8B030D-6E8A-4147-A177-3AD203B41FA5}">
                      <a16:colId xmlns:a16="http://schemas.microsoft.com/office/drawing/2014/main" val="20005"/>
                    </a:ext>
                  </a:extLst>
                </a:gridCol>
              </a:tblGrid>
              <a:tr h="287248">
                <a:tc>
                  <a:txBody>
                    <a:bodyPr/>
                    <a:lstStyle/>
                    <a:p>
                      <a:pPr algn="ctr"/>
                      <a:r>
                        <a:rPr lang="en-US" altLang="zh-TW" sz="1500" dirty="0">
                          <a:solidFill>
                            <a:srgbClr val="0000FF"/>
                          </a:solidFill>
                        </a:rPr>
                        <a:t>1</a:t>
                      </a: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extLst>
                  <a:ext uri="{0D108BD9-81ED-4DB2-BD59-A6C34878D82A}">
                    <a16:rowId xmlns:a16="http://schemas.microsoft.com/office/drawing/2014/main" val="10000"/>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1"/>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2"/>
                  </a:ext>
                </a:extLst>
              </a:tr>
              <a:tr h="287248">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3"/>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4"/>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5"/>
                  </a:ext>
                </a:extLst>
              </a:tr>
            </a:tbl>
          </a:graphicData>
        </a:graphic>
      </p:graphicFrame>
      <p:sp>
        <p:nvSpPr>
          <p:cNvPr id="64" name="文字方塊 69">
            <a:extLst>
              <a:ext uri="{FF2B5EF4-FFF2-40B4-BE49-F238E27FC236}">
                <a16:creationId xmlns:a16="http://schemas.microsoft.com/office/drawing/2014/main" id="{F6749467-95BF-4D2B-BDB3-F748F71EB533}"/>
              </a:ext>
            </a:extLst>
          </p:cNvPr>
          <p:cNvSpPr txBox="1"/>
          <p:nvPr/>
        </p:nvSpPr>
        <p:spPr>
          <a:xfrm>
            <a:off x="1701752" y="4831260"/>
            <a:ext cx="142167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全连接</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5" name="矩形 64">
            <a:extLst>
              <a:ext uri="{FF2B5EF4-FFF2-40B4-BE49-F238E27FC236}">
                <a16:creationId xmlns:a16="http://schemas.microsoft.com/office/drawing/2014/main" id="{214EEE27-9018-4C71-B786-87737F599A53}"/>
              </a:ext>
            </a:extLst>
          </p:cNvPr>
          <p:cNvSpPr/>
          <p:nvPr/>
        </p:nvSpPr>
        <p:spPr>
          <a:xfrm>
            <a:off x="6718994" y="3797230"/>
            <a:ext cx="916129" cy="27492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6" name="矩形 65">
            <a:extLst>
              <a:ext uri="{FF2B5EF4-FFF2-40B4-BE49-F238E27FC236}">
                <a16:creationId xmlns:a16="http://schemas.microsoft.com/office/drawing/2014/main" id="{7B00077A-F09B-49BC-A4E6-7EF1AA5B6625}"/>
              </a:ext>
            </a:extLst>
          </p:cNvPr>
          <p:cNvSpPr/>
          <p:nvPr/>
        </p:nvSpPr>
        <p:spPr>
          <a:xfrm>
            <a:off x="6509562" y="1160474"/>
            <a:ext cx="2085643" cy="20588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 name="文本框 1">
            <a:extLst>
              <a:ext uri="{FF2B5EF4-FFF2-40B4-BE49-F238E27FC236}">
                <a16:creationId xmlns:a16="http://schemas.microsoft.com/office/drawing/2014/main" id="{07CDC1B1-BE09-4885-999F-47C107723EBE}"/>
              </a:ext>
            </a:extLst>
          </p:cNvPr>
          <p:cNvSpPr txBox="1"/>
          <p:nvPr/>
        </p:nvSpPr>
        <p:spPr>
          <a:xfrm>
            <a:off x="-12581" y="2678728"/>
            <a:ext cx="1574470" cy="175432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C00000"/>
                </a:solidFill>
                <a:effectLst/>
                <a:uLnTx/>
                <a:uFillTx/>
                <a:latin typeface="Calibri"/>
                <a:ea typeface="黑体"/>
                <a:cs typeface="+mn-cs"/>
              </a:rPr>
              <a:t>卷积</a:t>
            </a:r>
            <a:endParaRPr kumimoji="0" lang="en-US" altLang="zh-CN" sz="3600" b="1" i="0" u="none" strike="noStrike" kern="1200" cap="none" spc="0" normalizeH="0" baseline="0" noProof="0" dirty="0">
              <a:ln>
                <a:noFill/>
              </a:ln>
              <a:solidFill>
                <a:srgbClr val="C00000"/>
              </a:solidFill>
              <a:effectLst/>
              <a:uLnTx/>
              <a:uFillTx/>
              <a:latin typeface="Calibri"/>
              <a:ea typeface="黑体"/>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C00000"/>
                </a:solidFill>
                <a:effectLst/>
                <a:uLnTx/>
                <a:uFillTx/>
                <a:latin typeface="Calibri"/>
                <a:ea typeface="黑体"/>
                <a:cs typeface="+mn-cs"/>
              </a:rPr>
              <a:t>v.s.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C00000"/>
                </a:solidFill>
                <a:effectLst/>
                <a:uLnTx/>
                <a:uFillTx/>
                <a:latin typeface="Calibri"/>
                <a:ea typeface="黑体"/>
                <a:cs typeface="+mn-cs"/>
              </a:rPr>
              <a:t>全连接</a:t>
            </a:r>
            <a:endParaRPr kumimoji="0" lang="en-US" altLang="zh-CN" sz="3600" b="1" i="0" u="none" strike="noStrike" kern="1200" cap="none" spc="0" normalizeH="0" baseline="0" noProof="0" dirty="0">
              <a:ln>
                <a:noFill/>
              </a:ln>
              <a:solidFill>
                <a:srgbClr val="C00000"/>
              </a:solidFill>
              <a:effectLst/>
              <a:uLnTx/>
              <a:uFillTx/>
              <a:latin typeface="Calibri"/>
              <a:ea typeface="黑体"/>
              <a:cs typeface="+mn-cs"/>
            </a:endParaRPr>
          </a:p>
        </p:txBody>
      </p:sp>
    </p:spTree>
    <p:extLst>
      <p:ext uri="{BB962C8B-B14F-4D97-AF65-F5344CB8AC3E}">
        <p14:creationId xmlns:p14="http://schemas.microsoft.com/office/powerpoint/2010/main" val="86005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卷积神经网络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(CNN)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graphicFrame>
        <p:nvGraphicFramePr>
          <p:cNvPr id="52" name="內容版面配置區 3">
            <a:extLst>
              <a:ext uri="{FF2B5EF4-FFF2-40B4-BE49-F238E27FC236}">
                <a16:creationId xmlns:a16="http://schemas.microsoft.com/office/drawing/2014/main" id="{9FE7E0E6-5B9A-4B21-B3FF-852120763FED}"/>
              </a:ext>
            </a:extLst>
          </p:cNvPr>
          <p:cNvGraphicFramePr>
            <a:graphicFrameLocks/>
          </p:cNvGraphicFramePr>
          <p:nvPr>
            <p:extLst/>
          </p:nvPr>
        </p:nvGraphicFramePr>
        <p:xfrm>
          <a:off x="432354" y="2559879"/>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a:tc>
                <a:tc>
                  <a:txBody>
                    <a:bodyPr/>
                    <a:lstStyle/>
                    <a:p>
                      <a:pPr algn="ctr"/>
                      <a:r>
                        <a:rPr lang="en-US" altLang="zh-TW" sz="2400"/>
                        <a:t>0</a:t>
                      </a:r>
                      <a:endParaRPr lang="zh-TW" altLang="en-US" sz="2400" dirty="0"/>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3" name="文字方塊 4">
            <a:extLst>
              <a:ext uri="{FF2B5EF4-FFF2-40B4-BE49-F238E27FC236}">
                <a16:creationId xmlns:a16="http://schemas.microsoft.com/office/drawing/2014/main" id="{9A8A71AD-B157-4D6C-88E0-575A365363C8}"/>
              </a:ext>
            </a:extLst>
          </p:cNvPr>
          <p:cNvSpPr txBox="1"/>
          <p:nvPr/>
        </p:nvSpPr>
        <p:spPr>
          <a:xfrm>
            <a:off x="740987" y="5350592"/>
            <a:ext cx="23470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6 x 6 image</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aphicFrame>
        <p:nvGraphicFramePr>
          <p:cNvPr id="54" name="表格 53">
            <a:extLst>
              <a:ext uri="{FF2B5EF4-FFF2-40B4-BE49-F238E27FC236}">
                <a16:creationId xmlns:a16="http://schemas.microsoft.com/office/drawing/2014/main" id="{FE788685-66DB-4FDA-9A40-86523FE5CADE}"/>
              </a:ext>
            </a:extLst>
          </p:cNvPr>
          <p:cNvGraphicFramePr>
            <a:graphicFrameLocks noGrp="1"/>
          </p:cNvGraphicFramePr>
          <p:nvPr>
            <p:extLst/>
          </p:nvPr>
        </p:nvGraphicFramePr>
        <p:xfrm>
          <a:off x="432354" y="861904"/>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55" name="文字方塊 6">
            <a:extLst>
              <a:ext uri="{FF2B5EF4-FFF2-40B4-BE49-F238E27FC236}">
                <a16:creationId xmlns:a16="http://schemas.microsoft.com/office/drawing/2014/main" id="{7B86C306-2ED7-4115-B10D-C896579F30FB}"/>
              </a:ext>
            </a:extLst>
          </p:cNvPr>
          <p:cNvSpPr txBox="1"/>
          <p:nvPr/>
        </p:nvSpPr>
        <p:spPr>
          <a:xfrm>
            <a:off x="1997194" y="1055072"/>
            <a:ext cx="144812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卷积核</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6" name="矩形 55">
            <a:extLst>
              <a:ext uri="{FF2B5EF4-FFF2-40B4-BE49-F238E27FC236}">
                <a16:creationId xmlns:a16="http://schemas.microsoft.com/office/drawing/2014/main" id="{D8CF28AC-88DB-4351-A0BE-263EBD116498}"/>
              </a:ext>
            </a:extLst>
          </p:cNvPr>
          <p:cNvSpPr/>
          <p:nvPr/>
        </p:nvSpPr>
        <p:spPr>
          <a:xfrm>
            <a:off x="432354" y="2559879"/>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pic>
        <p:nvPicPr>
          <p:cNvPr id="57" name="圖片 31">
            <a:extLst>
              <a:ext uri="{FF2B5EF4-FFF2-40B4-BE49-F238E27FC236}">
                <a16:creationId xmlns:a16="http://schemas.microsoft.com/office/drawing/2014/main" id="{8655826A-A216-4DB2-B045-792271ABB158}"/>
              </a:ext>
            </a:extLst>
          </p:cNvPr>
          <p:cNvPicPr>
            <a:picLocks noChangeAspect="1"/>
          </p:cNvPicPr>
          <p:nvPr/>
        </p:nvPicPr>
        <p:blipFill>
          <a:blip r:embed="rId3"/>
          <a:stretch>
            <a:fillRect/>
          </a:stretch>
        </p:blipFill>
        <p:spPr>
          <a:xfrm>
            <a:off x="2778569" y="1907129"/>
            <a:ext cx="2239711" cy="2226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58" name="直線單箭頭接點 33">
            <a:extLst>
              <a:ext uri="{FF2B5EF4-FFF2-40B4-BE49-F238E27FC236}">
                <a16:creationId xmlns:a16="http://schemas.microsoft.com/office/drawing/2014/main" id="{8DC3A4CE-451A-4FFE-8585-8664DDF4D335}"/>
              </a:ext>
            </a:extLst>
          </p:cNvPr>
          <p:cNvCxnSpPr/>
          <p:nvPr/>
        </p:nvCxnSpPr>
        <p:spPr>
          <a:xfrm>
            <a:off x="2054508" y="1547703"/>
            <a:ext cx="860562" cy="5703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34">
            <a:extLst>
              <a:ext uri="{FF2B5EF4-FFF2-40B4-BE49-F238E27FC236}">
                <a16:creationId xmlns:a16="http://schemas.microsoft.com/office/drawing/2014/main" id="{FBC84CEF-BF2A-4309-B83C-0033A7430AF2}"/>
              </a:ext>
            </a:extLst>
          </p:cNvPr>
          <p:cNvCxnSpPr/>
          <p:nvPr/>
        </p:nvCxnSpPr>
        <p:spPr>
          <a:xfrm flipV="1">
            <a:off x="1872323" y="2281275"/>
            <a:ext cx="1042747" cy="965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文字方塊 37">
            <a:extLst>
              <a:ext uri="{FF2B5EF4-FFF2-40B4-BE49-F238E27FC236}">
                <a16:creationId xmlns:a16="http://schemas.microsoft.com/office/drawing/2014/main" id="{17F412AA-045C-46EB-85DA-8132E149CE8A}"/>
              </a:ext>
            </a:extLst>
          </p:cNvPr>
          <p:cNvSpPr txBox="1"/>
          <p:nvPr/>
        </p:nvSpPr>
        <p:spPr>
          <a:xfrm>
            <a:off x="5642561" y="123951"/>
            <a:ext cx="3874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1" name="文字方塊 38">
            <a:extLst>
              <a:ext uri="{FF2B5EF4-FFF2-40B4-BE49-F238E27FC236}">
                <a16:creationId xmlns:a16="http://schemas.microsoft.com/office/drawing/2014/main" id="{99502B15-7267-4B7B-A781-5671439E9A00}"/>
              </a:ext>
            </a:extLst>
          </p:cNvPr>
          <p:cNvSpPr txBox="1"/>
          <p:nvPr/>
        </p:nvSpPr>
        <p:spPr>
          <a:xfrm>
            <a:off x="5642561" y="585616"/>
            <a:ext cx="3874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2" name="文字方塊 39">
            <a:extLst>
              <a:ext uri="{FF2B5EF4-FFF2-40B4-BE49-F238E27FC236}">
                <a16:creationId xmlns:a16="http://schemas.microsoft.com/office/drawing/2014/main" id="{B2955557-93E4-4D87-819E-CF2BC3486141}"/>
              </a:ext>
            </a:extLst>
          </p:cNvPr>
          <p:cNvSpPr txBox="1"/>
          <p:nvPr/>
        </p:nvSpPr>
        <p:spPr>
          <a:xfrm>
            <a:off x="5642561" y="1035298"/>
            <a:ext cx="3874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3" name="文字方塊 40">
            <a:extLst>
              <a:ext uri="{FF2B5EF4-FFF2-40B4-BE49-F238E27FC236}">
                <a16:creationId xmlns:a16="http://schemas.microsoft.com/office/drawing/2014/main" id="{9A94356B-6FA1-4845-A4F3-07A9D3003C26}"/>
              </a:ext>
            </a:extLst>
          </p:cNvPr>
          <p:cNvSpPr txBox="1"/>
          <p:nvPr/>
        </p:nvSpPr>
        <p:spPr>
          <a:xfrm rot="5400000">
            <a:off x="5505243" y="1885265"/>
            <a:ext cx="82141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1" i="0" u="none" strike="noStrike" kern="1200" cap="none" spc="0" normalizeH="0" baseline="0" noProof="0" dirty="0">
              <a:ln>
                <a:noFill/>
              </a:ln>
              <a:solidFill>
                <a:prstClr val="black"/>
              </a:solidFill>
              <a:effectLst/>
              <a:uLnTx/>
              <a:uFillTx/>
              <a:latin typeface="Calibri"/>
              <a:ea typeface="黑体"/>
              <a:cs typeface="+mn-cs"/>
            </a:endParaRPr>
          </a:p>
        </p:txBody>
      </p:sp>
      <p:sp>
        <p:nvSpPr>
          <p:cNvPr id="67" name="文字方塊 41">
            <a:extLst>
              <a:ext uri="{FF2B5EF4-FFF2-40B4-BE49-F238E27FC236}">
                <a16:creationId xmlns:a16="http://schemas.microsoft.com/office/drawing/2014/main" id="{F26BF492-A8AB-41CF-AFAA-79184BCEC089}"/>
              </a:ext>
            </a:extLst>
          </p:cNvPr>
          <p:cNvSpPr txBox="1"/>
          <p:nvPr/>
        </p:nvSpPr>
        <p:spPr>
          <a:xfrm>
            <a:off x="5658598" y="2314209"/>
            <a:ext cx="3874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7:</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8" name="文字方塊 42">
            <a:extLst>
              <a:ext uri="{FF2B5EF4-FFF2-40B4-BE49-F238E27FC236}">
                <a16:creationId xmlns:a16="http://schemas.microsoft.com/office/drawing/2014/main" id="{13051373-C959-4751-9240-00C75FA6D54C}"/>
              </a:ext>
            </a:extLst>
          </p:cNvPr>
          <p:cNvSpPr txBox="1"/>
          <p:nvPr/>
        </p:nvSpPr>
        <p:spPr>
          <a:xfrm>
            <a:off x="5658598" y="2775874"/>
            <a:ext cx="3874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8:</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9" name="文字方塊 43">
            <a:extLst>
              <a:ext uri="{FF2B5EF4-FFF2-40B4-BE49-F238E27FC236}">
                <a16:creationId xmlns:a16="http://schemas.microsoft.com/office/drawing/2014/main" id="{47E4D45B-A9F1-4617-9E2B-1B12269553A4}"/>
              </a:ext>
            </a:extLst>
          </p:cNvPr>
          <p:cNvSpPr txBox="1"/>
          <p:nvPr/>
        </p:nvSpPr>
        <p:spPr>
          <a:xfrm>
            <a:off x="5658598" y="3225556"/>
            <a:ext cx="3874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9:</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0" name="文字方塊 44">
            <a:extLst>
              <a:ext uri="{FF2B5EF4-FFF2-40B4-BE49-F238E27FC236}">
                <a16:creationId xmlns:a16="http://schemas.microsoft.com/office/drawing/2014/main" id="{97DF4F87-B33D-4F19-BD0E-4131B1D13655}"/>
              </a:ext>
            </a:extLst>
          </p:cNvPr>
          <p:cNvSpPr txBox="1"/>
          <p:nvPr/>
        </p:nvSpPr>
        <p:spPr>
          <a:xfrm rot="5400000">
            <a:off x="5644558" y="4062784"/>
            <a:ext cx="53936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1" i="0" u="none" strike="noStrike" kern="1200" cap="none" spc="0" normalizeH="0" baseline="0" noProof="0" dirty="0">
              <a:ln>
                <a:noFill/>
              </a:ln>
              <a:solidFill>
                <a:prstClr val="black"/>
              </a:solidFill>
              <a:effectLst/>
              <a:uLnTx/>
              <a:uFillTx/>
              <a:latin typeface="Calibri"/>
              <a:ea typeface="黑体"/>
              <a:cs typeface="+mn-cs"/>
            </a:endParaRPr>
          </a:p>
        </p:txBody>
      </p:sp>
      <p:sp>
        <p:nvSpPr>
          <p:cNvPr id="71" name="文字方塊 45">
            <a:extLst>
              <a:ext uri="{FF2B5EF4-FFF2-40B4-BE49-F238E27FC236}">
                <a16:creationId xmlns:a16="http://schemas.microsoft.com/office/drawing/2014/main" id="{D0653E72-F189-4BC8-B2A3-D06437CC427E}"/>
              </a:ext>
            </a:extLst>
          </p:cNvPr>
          <p:cNvSpPr txBox="1"/>
          <p:nvPr/>
        </p:nvSpPr>
        <p:spPr>
          <a:xfrm>
            <a:off x="5499127" y="4512979"/>
            <a:ext cx="5232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2" name="文字方塊 46">
            <a:extLst>
              <a:ext uri="{FF2B5EF4-FFF2-40B4-BE49-F238E27FC236}">
                <a16:creationId xmlns:a16="http://schemas.microsoft.com/office/drawing/2014/main" id="{65949BC7-93EB-4B91-9429-59E736B726F9}"/>
              </a:ext>
            </a:extLst>
          </p:cNvPr>
          <p:cNvSpPr txBox="1"/>
          <p:nvPr/>
        </p:nvSpPr>
        <p:spPr>
          <a:xfrm>
            <a:off x="5493544" y="4977171"/>
            <a:ext cx="5232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14:</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3" name="文字方塊 47">
            <a:extLst>
              <a:ext uri="{FF2B5EF4-FFF2-40B4-BE49-F238E27FC236}">
                <a16:creationId xmlns:a16="http://schemas.microsoft.com/office/drawing/2014/main" id="{B8BE6835-EC5F-4592-8C18-EF27769A125D}"/>
              </a:ext>
            </a:extLst>
          </p:cNvPr>
          <p:cNvSpPr txBox="1"/>
          <p:nvPr/>
        </p:nvSpPr>
        <p:spPr>
          <a:xfrm>
            <a:off x="5493544" y="5454853"/>
            <a:ext cx="59637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15:</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4" name="文字方塊 48">
            <a:extLst>
              <a:ext uri="{FF2B5EF4-FFF2-40B4-BE49-F238E27FC236}">
                <a16:creationId xmlns:a16="http://schemas.microsoft.com/office/drawing/2014/main" id="{332CBED4-A496-419C-8EE0-FC513C9D2251}"/>
              </a:ext>
            </a:extLst>
          </p:cNvPr>
          <p:cNvSpPr txBox="1"/>
          <p:nvPr/>
        </p:nvSpPr>
        <p:spPr>
          <a:xfrm rot="5400000">
            <a:off x="5691757" y="6292228"/>
            <a:ext cx="4248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1" i="0" u="none" strike="noStrike" kern="1200" cap="none" spc="0" normalizeH="0" baseline="0" noProof="0" dirty="0">
              <a:ln>
                <a:noFill/>
              </a:ln>
              <a:solidFill>
                <a:prstClr val="black"/>
              </a:solidFill>
              <a:effectLst/>
              <a:uLnTx/>
              <a:uFillTx/>
              <a:latin typeface="Calibri"/>
              <a:ea typeface="黑体"/>
              <a:cs typeface="+mn-cs"/>
            </a:endParaRPr>
          </a:p>
        </p:txBody>
      </p:sp>
      <p:sp>
        <p:nvSpPr>
          <p:cNvPr id="75" name="文字方塊 49">
            <a:extLst>
              <a:ext uri="{FF2B5EF4-FFF2-40B4-BE49-F238E27FC236}">
                <a16:creationId xmlns:a16="http://schemas.microsoft.com/office/drawing/2014/main" id="{FBBC038D-6E7A-4B1A-BB3C-B12BBF8956D8}"/>
              </a:ext>
            </a:extLst>
          </p:cNvPr>
          <p:cNvSpPr txBox="1"/>
          <p:nvPr/>
        </p:nvSpPr>
        <p:spPr>
          <a:xfrm>
            <a:off x="6692691" y="5378138"/>
            <a:ext cx="2371241" cy="1200329"/>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一次只对应</a:t>
            </a:r>
            <a:r>
              <a:rPr kumimoji="0" lang="en-US" altLang="zh-CN" sz="2400" b="0" i="0" u="none" strike="noStrike" kern="1200" cap="none" spc="0" normalizeH="0" baseline="0" noProof="0" dirty="0">
                <a:ln>
                  <a:noFill/>
                </a:ln>
                <a:solidFill>
                  <a:prstClr val="black"/>
                </a:solidFill>
                <a:effectLst/>
                <a:uLnTx/>
                <a:uFillTx/>
                <a:latin typeface="Calibri"/>
                <a:ea typeface="黑体"/>
                <a:cs typeface="+mn-cs"/>
              </a:rPr>
              <a:t>9</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维输入向量，不用考虑全部输入</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6" name="文字方塊 50">
            <a:extLst>
              <a:ext uri="{FF2B5EF4-FFF2-40B4-BE49-F238E27FC236}">
                <a16:creationId xmlns:a16="http://schemas.microsoft.com/office/drawing/2014/main" id="{637CA737-AB5C-44F4-856B-521E5F5D2E3A}"/>
              </a:ext>
            </a:extLst>
          </p:cNvPr>
          <p:cNvSpPr txBox="1"/>
          <p:nvPr/>
        </p:nvSpPr>
        <p:spPr>
          <a:xfrm>
            <a:off x="5652628" y="1482715"/>
            <a:ext cx="3874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4:</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7" name="文字方塊 51">
            <a:extLst>
              <a:ext uri="{FF2B5EF4-FFF2-40B4-BE49-F238E27FC236}">
                <a16:creationId xmlns:a16="http://schemas.microsoft.com/office/drawing/2014/main" id="{0C28CE4A-5CB2-439E-96FD-48D9AE38AECB}"/>
              </a:ext>
            </a:extLst>
          </p:cNvPr>
          <p:cNvSpPr txBox="1"/>
          <p:nvPr/>
        </p:nvSpPr>
        <p:spPr>
          <a:xfrm>
            <a:off x="5426124" y="3636860"/>
            <a:ext cx="639457"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8" name="文字方塊 52">
            <a:extLst>
              <a:ext uri="{FF2B5EF4-FFF2-40B4-BE49-F238E27FC236}">
                <a16:creationId xmlns:a16="http://schemas.microsoft.com/office/drawing/2014/main" id="{CA49C3B6-1E44-4BDB-BAE0-C74EADDE03E5}"/>
              </a:ext>
            </a:extLst>
          </p:cNvPr>
          <p:cNvSpPr txBox="1"/>
          <p:nvPr/>
        </p:nvSpPr>
        <p:spPr>
          <a:xfrm>
            <a:off x="5488349" y="5863742"/>
            <a:ext cx="59637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16:</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9" name="矩形 78">
            <a:extLst>
              <a:ext uri="{FF2B5EF4-FFF2-40B4-BE49-F238E27FC236}">
                <a16:creationId xmlns:a16="http://schemas.microsoft.com/office/drawing/2014/main" id="{85A2C025-3944-499B-9680-F5DFA905FBF8}"/>
              </a:ext>
            </a:extLst>
          </p:cNvPr>
          <p:cNvSpPr/>
          <p:nvPr/>
        </p:nvSpPr>
        <p:spPr>
          <a:xfrm>
            <a:off x="6084728" y="21978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80" name="矩形 79">
            <a:extLst>
              <a:ext uri="{FF2B5EF4-FFF2-40B4-BE49-F238E27FC236}">
                <a16:creationId xmlns:a16="http://schemas.microsoft.com/office/drawing/2014/main" id="{CA866930-565C-4699-9540-B40B99A1832D}"/>
              </a:ext>
            </a:extLst>
          </p:cNvPr>
          <p:cNvSpPr/>
          <p:nvPr/>
        </p:nvSpPr>
        <p:spPr>
          <a:xfrm>
            <a:off x="6084728" y="68877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81" name="矩形 80">
            <a:extLst>
              <a:ext uri="{FF2B5EF4-FFF2-40B4-BE49-F238E27FC236}">
                <a16:creationId xmlns:a16="http://schemas.microsoft.com/office/drawing/2014/main" id="{238D0F49-60B7-43A9-9C34-4F087BD4B898}"/>
              </a:ext>
            </a:extLst>
          </p:cNvPr>
          <p:cNvSpPr/>
          <p:nvPr/>
        </p:nvSpPr>
        <p:spPr>
          <a:xfrm>
            <a:off x="6084728" y="113113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82" name="矩形 81">
            <a:extLst>
              <a:ext uri="{FF2B5EF4-FFF2-40B4-BE49-F238E27FC236}">
                <a16:creationId xmlns:a16="http://schemas.microsoft.com/office/drawing/2014/main" id="{3DF02245-3A6C-4D9A-87EE-2FCA374DC640}"/>
              </a:ext>
            </a:extLst>
          </p:cNvPr>
          <p:cNvSpPr/>
          <p:nvPr/>
        </p:nvSpPr>
        <p:spPr>
          <a:xfrm>
            <a:off x="6084728" y="1592926"/>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83" name="矩形 82">
            <a:extLst>
              <a:ext uri="{FF2B5EF4-FFF2-40B4-BE49-F238E27FC236}">
                <a16:creationId xmlns:a16="http://schemas.microsoft.com/office/drawing/2014/main" id="{DC40FAC6-1A29-4FAC-B325-AD91E7A2AACB}"/>
              </a:ext>
            </a:extLst>
          </p:cNvPr>
          <p:cNvSpPr/>
          <p:nvPr/>
        </p:nvSpPr>
        <p:spPr>
          <a:xfrm>
            <a:off x="6084728" y="2430824"/>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84" name="矩形 83">
            <a:extLst>
              <a:ext uri="{FF2B5EF4-FFF2-40B4-BE49-F238E27FC236}">
                <a16:creationId xmlns:a16="http://schemas.microsoft.com/office/drawing/2014/main" id="{AF8E17C2-1563-4AAE-8CAF-6B847F9143EF}"/>
              </a:ext>
            </a:extLst>
          </p:cNvPr>
          <p:cNvSpPr/>
          <p:nvPr/>
        </p:nvSpPr>
        <p:spPr>
          <a:xfrm>
            <a:off x="6084728" y="289981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85" name="矩形 84">
            <a:extLst>
              <a:ext uri="{FF2B5EF4-FFF2-40B4-BE49-F238E27FC236}">
                <a16:creationId xmlns:a16="http://schemas.microsoft.com/office/drawing/2014/main" id="{487150D3-1D31-4F3A-94D9-28A30EE8A23D}"/>
              </a:ext>
            </a:extLst>
          </p:cNvPr>
          <p:cNvSpPr/>
          <p:nvPr/>
        </p:nvSpPr>
        <p:spPr>
          <a:xfrm>
            <a:off x="6084728" y="334217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86" name="矩形 85">
            <a:extLst>
              <a:ext uri="{FF2B5EF4-FFF2-40B4-BE49-F238E27FC236}">
                <a16:creationId xmlns:a16="http://schemas.microsoft.com/office/drawing/2014/main" id="{6F900A4F-CCE4-4625-B8C5-7EEA38640235}"/>
              </a:ext>
            </a:extLst>
          </p:cNvPr>
          <p:cNvSpPr/>
          <p:nvPr/>
        </p:nvSpPr>
        <p:spPr>
          <a:xfrm>
            <a:off x="6084728" y="3803967"/>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87" name="矩形 86">
            <a:extLst>
              <a:ext uri="{FF2B5EF4-FFF2-40B4-BE49-F238E27FC236}">
                <a16:creationId xmlns:a16="http://schemas.microsoft.com/office/drawing/2014/main" id="{499E2FB0-373E-4024-82ED-7F2A905985EC}"/>
              </a:ext>
            </a:extLst>
          </p:cNvPr>
          <p:cNvSpPr/>
          <p:nvPr/>
        </p:nvSpPr>
        <p:spPr>
          <a:xfrm>
            <a:off x="6084728" y="4594074"/>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88" name="矩形 87">
            <a:extLst>
              <a:ext uri="{FF2B5EF4-FFF2-40B4-BE49-F238E27FC236}">
                <a16:creationId xmlns:a16="http://schemas.microsoft.com/office/drawing/2014/main" id="{B9A70ED9-EC03-4E26-BFCB-292B3493DC5A}"/>
              </a:ext>
            </a:extLst>
          </p:cNvPr>
          <p:cNvSpPr/>
          <p:nvPr/>
        </p:nvSpPr>
        <p:spPr>
          <a:xfrm>
            <a:off x="6084728" y="506306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89" name="矩形 88">
            <a:extLst>
              <a:ext uri="{FF2B5EF4-FFF2-40B4-BE49-F238E27FC236}">
                <a16:creationId xmlns:a16="http://schemas.microsoft.com/office/drawing/2014/main" id="{EB8131A0-4600-4217-A04A-857FE092AAA6}"/>
              </a:ext>
            </a:extLst>
          </p:cNvPr>
          <p:cNvSpPr/>
          <p:nvPr/>
        </p:nvSpPr>
        <p:spPr>
          <a:xfrm>
            <a:off x="6084728" y="550542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90" name="矩形 89">
            <a:extLst>
              <a:ext uri="{FF2B5EF4-FFF2-40B4-BE49-F238E27FC236}">
                <a16:creationId xmlns:a16="http://schemas.microsoft.com/office/drawing/2014/main" id="{0ADAE736-7DB8-4DAE-ACC6-EDAB806F15DC}"/>
              </a:ext>
            </a:extLst>
          </p:cNvPr>
          <p:cNvSpPr/>
          <p:nvPr/>
        </p:nvSpPr>
        <p:spPr>
          <a:xfrm>
            <a:off x="6084728" y="5967217"/>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cxnSp>
        <p:nvCxnSpPr>
          <p:cNvPr id="91" name="直線單箭頭接點 67">
            <a:extLst>
              <a:ext uri="{FF2B5EF4-FFF2-40B4-BE49-F238E27FC236}">
                <a16:creationId xmlns:a16="http://schemas.microsoft.com/office/drawing/2014/main" id="{2D646B49-6503-4287-B609-1BBC9829D7FF}"/>
              </a:ext>
            </a:extLst>
          </p:cNvPr>
          <p:cNvCxnSpPr>
            <a:stCxn id="79" idx="3"/>
          </p:cNvCxnSpPr>
          <p:nvPr/>
        </p:nvCxnSpPr>
        <p:spPr>
          <a:xfrm>
            <a:off x="6354728" y="354783"/>
            <a:ext cx="1421404" cy="12773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68">
            <a:extLst>
              <a:ext uri="{FF2B5EF4-FFF2-40B4-BE49-F238E27FC236}">
                <a16:creationId xmlns:a16="http://schemas.microsoft.com/office/drawing/2014/main" id="{1FEDC8BA-4DF1-4920-903A-4AADBD9DF88C}"/>
              </a:ext>
            </a:extLst>
          </p:cNvPr>
          <p:cNvCxnSpPr>
            <a:stCxn id="80" idx="3"/>
          </p:cNvCxnSpPr>
          <p:nvPr/>
        </p:nvCxnSpPr>
        <p:spPr>
          <a:xfrm>
            <a:off x="6354728" y="823771"/>
            <a:ext cx="1421404" cy="8083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70">
            <a:extLst>
              <a:ext uri="{FF2B5EF4-FFF2-40B4-BE49-F238E27FC236}">
                <a16:creationId xmlns:a16="http://schemas.microsoft.com/office/drawing/2014/main" id="{550A4B91-7F8E-45D5-A3AA-3A4C5A5B2D47}"/>
              </a:ext>
            </a:extLst>
          </p:cNvPr>
          <p:cNvCxnSpPr>
            <a:stCxn id="81" idx="3"/>
          </p:cNvCxnSpPr>
          <p:nvPr/>
        </p:nvCxnSpPr>
        <p:spPr>
          <a:xfrm>
            <a:off x="6354728" y="1266130"/>
            <a:ext cx="1421404" cy="36596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78">
            <a:extLst>
              <a:ext uri="{FF2B5EF4-FFF2-40B4-BE49-F238E27FC236}">
                <a16:creationId xmlns:a16="http://schemas.microsoft.com/office/drawing/2014/main" id="{2EF96FBE-34F2-46B2-8664-ADC6E8FA5BF2}"/>
              </a:ext>
            </a:extLst>
          </p:cNvPr>
          <p:cNvCxnSpPr/>
          <p:nvPr/>
        </p:nvCxnSpPr>
        <p:spPr>
          <a:xfrm flipV="1">
            <a:off x="6374618" y="1671466"/>
            <a:ext cx="1351279" cy="89443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79">
            <a:extLst>
              <a:ext uri="{FF2B5EF4-FFF2-40B4-BE49-F238E27FC236}">
                <a16:creationId xmlns:a16="http://schemas.microsoft.com/office/drawing/2014/main" id="{7CAE6846-4DB6-46B2-8EA6-1371F6D845AB}"/>
              </a:ext>
            </a:extLst>
          </p:cNvPr>
          <p:cNvCxnSpPr>
            <a:endCxn id="100" idx="2"/>
          </p:cNvCxnSpPr>
          <p:nvPr/>
        </p:nvCxnSpPr>
        <p:spPr>
          <a:xfrm flipV="1">
            <a:off x="6374617" y="1611764"/>
            <a:ext cx="1371154" cy="141580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80">
            <a:extLst>
              <a:ext uri="{FF2B5EF4-FFF2-40B4-BE49-F238E27FC236}">
                <a16:creationId xmlns:a16="http://schemas.microsoft.com/office/drawing/2014/main" id="{EFC2DC1D-7A45-4D50-BE94-369D40143B8E}"/>
              </a:ext>
            </a:extLst>
          </p:cNvPr>
          <p:cNvCxnSpPr>
            <a:endCxn id="100" idx="2"/>
          </p:cNvCxnSpPr>
          <p:nvPr/>
        </p:nvCxnSpPr>
        <p:spPr>
          <a:xfrm flipV="1">
            <a:off x="6374617" y="1611764"/>
            <a:ext cx="1371154" cy="18631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81">
            <a:extLst>
              <a:ext uri="{FF2B5EF4-FFF2-40B4-BE49-F238E27FC236}">
                <a16:creationId xmlns:a16="http://schemas.microsoft.com/office/drawing/2014/main" id="{E28C3413-5D79-43E9-9E23-863E47610F51}"/>
              </a:ext>
            </a:extLst>
          </p:cNvPr>
          <p:cNvCxnSpPr>
            <a:stCxn id="87" idx="3"/>
          </p:cNvCxnSpPr>
          <p:nvPr/>
        </p:nvCxnSpPr>
        <p:spPr>
          <a:xfrm flipV="1">
            <a:off x="6354728" y="1719197"/>
            <a:ext cx="1351280" cy="30098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82">
            <a:extLst>
              <a:ext uri="{FF2B5EF4-FFF2-40B4-BE49-F238E27FC236}">
                <a16:creationId xmlns:a16="http://schemas.microsoft.com/office/drawing/2014/main" id="{DC3957F2-2F33-4D2E-9B47-0797483A9135}"/>
              </a:ext>
            </a:extLst>
          </p:cNvPr>
          <p:cNvCxnSpPr>
            <a:endCxn id="100" idx="2"/>
          </p:cNvCxnSpPr>
          <p:nvPr/>
        </p:nvCxnSpPr>
        <p:spPr>
          <a:xfrm flipV="1">
            <a:off x="6354727" y="1611764"/>
            <a:ext cx="1391044" cy="35651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83">
            <a:extLst>
              <a:ext uri="{FF2B5EF4-FFF2-40B4-BE49-F238E27FC236}">
                <a16:creationId xmlns:a16="http://schemas.microsoft.com/office/drawing/2014/main" id="{4FDB1DE0-746D-477A-865C-54EC2F637A34}"/>
              </a:ext>
            </a:extLst>
          </p:cNvPr>
          <p:cNvCxnSpPr>
            <a:endCxn id="100" idx="2"/>
          </p:cNvCxnSpPr>
          <p:nvPr/>
        </p:nvCxnSpPr>
        <p:spPr>
          <a:xfrm flipV="1">
            <a:off x="6354727" y="1611764"/>
            <a:ext cx="1391044" cy="401242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0" name="橢圓 108">
            <a:extLst>
              <a:ext uri="{FF2B5EF4-FFF2-40B4-BE49-F238E27FC236}">
                <a16:creationId xmlns:a16="http://schemas.microsoft.com/office/drawing/2014/main" id="{EC019850-AD63-48D3-BB04-B62574D5353F}"/>
              </a:ext>
            </a:extLst>
          </p:cNvPr>
          <p:cNvSpPr/>
          <p:nvPr/>
        </p:nvSpPr>
        <p:spPr>
          <a:xfrm>
            <a:off x="7745771" y="125176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01" name="橢圓 116">
            <a:extLst>
              <a:ext uri="{FF2B5EF4-FFF2-40B4-BE49-F238E27FC236}">
                <a16:creationId xmlns:a16="http://schemas.microsoft.com/office/drawing/2014/main" id="{D5750F25-38CE-4A98-943D-3A50E31A6201}"/>
              </a:ext>
            </a:extLst>
          </p:cNvPr>
          <p:cNvSpPr/>
          <p:nvPr/>
        </p:nvSpPr>
        <p:spPr>
          <a:xfrm>
            <a:off x="478848" y="870654"/>
            <a:ext cx="454965" cy="4549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02" name="橢圓 117">
            <a:extLst>
              <a:ext uri="{FF2B5EF4-FFF2-40B4-BE49-F238E27FC236}">
                <a16:creationId xmlns:a16="http://schemas.microsoft.com/office/drawing/2014/main" id="{B5092572-BFDF-415F-98BC-3BD83CD81F6C}"/>
              </a:ext>
            </a:extLst>
          </p:cNvPr>
          <p:cNvSpPr/>
          <p:nvPr/>
        </p:nvSpPr>
        <p:spPr>
          <a:xfrm>
            <a:off x="1031040" y="842426"/>
            <a:ext cx="454965" cy="45496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03" name="橢圓 118">
            <a:extLst>
              <a:ext uri="{FF2B5EF4-FFF2-40B4-BE49-F238E27FC236}">
                <a16:creationId xmlns:a16="http://schemas.microsoft.com/office/drawing/2014/main" id="{29B68118-0CE7-4B8E-854F-E32B4AACD35C}"/>
              </a:ext>
            </a:extLst>
          </p:cNvPr>
          <p:cNvSpPr/>
          <p:nvPr/>
        </p:nvSpPr>
        <p:spPr>
          <a:xfrm>
            <a:off x="1542229" y="855156"/>
            <a:ext cx="454965" cy="45496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04" name="橢圓 119">
            <a:extLst>
              <a:ext uri="{FF2B5EF4-FFF2-40B4-BE49-F238E27FC236}">
                <a16:creationId xmlns:a16="http://schemas.microsoft.com/office/drawing/2014/main" id="{A8DBEAE9-83E6-413B-99EC-91214882D6F6}"/>
              </a:ext>
            </a:extLst>
          </p:cNvPr>
          <p:cNvSpPr/>
          <p:nvPr/>
        </p:nvSpPr>
        <p:spPr>
          <a:xfrm>
            <a:off x="478848" y="1328918"/>
            <a:ext cx="454965" cy="454965"/>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05" name="橢圓 120">
            <a:extLst>
              <a:ext uri="{FF2B5EF4-FFF2-40B4-BE49-F238E27FC236}">
                <a16:creationId xmlns:a16="http://schemas.microsoft.com/office/drawing/2014/main" id="{39999532-E6B5-49F4-B53D-D8E1419B25F9}"/>
              </a:ext>
            </a:extLst>
          </p:cNvPr>
          <p:cNvSpPr/>
          <p:nvPr/>
        </p:nvSpPr>
        <p:spPr>
          <a:xfrm>
            <a:off x="1031040" y="1300690"/>
            <a:ext cx="454965" cy="454965"/>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06" name="橢圓 121">
            <a:extLst>
              <a:ext uri="{FF2B5EF4-FFF2-40B4-BE49-F238E27FC236}">
                <a16:creationId xmlns:a16="http://schemas.microsoft.com/office/drawing/2014/main" id="{EE883148-B646-4AE9-8CB4-461A68DFF12A}"/>
              </a:ext>
            </a:extLst>
          </p:cNvPr>
          <p:cNvSpPr/>
          <p:nvPr/>
        </p:nvSpPr>
        <p:spPr>
          <a:xfrm>
            <a:off x="1542229" y="1313420"/>
            <a:ext cx="454965" cy="45496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07" name="橢圓 122">
            <a:extLst>
              <a:ext uri="{FF2B5EF4-FFF2-40B4-BE49-F238E27FC236}">
                <a16:creationId xmlns:a16="http://schemas.microsoft.com/office/drawing/2014/main" id="{AEFC0889-E283-4DB2-8AF7-B0861DE019AB}"/>
              </a:ext>
            </a:extLst>
          </p:cNvPr>
          <p:cNvSpPr/>
          <p:nvPr/>
        </p:nvSpPr>
        <p:spPr>
          <a:xfrm>
            <a:off x="491471" y="1785000"/>
            <a:ext cx="454965" cy="454965"/>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08" name="橢圓 123">
            <a:extLst>
              <a:ext uri="{FF2B5EF4-FFF2-40B4-BE49-F238E27FC236}">
                <a16:creationId xmlns:a16="http://schemas.microsoft.com/office/drawing/2014/main" id="{46D87D22-F366-412F-8C1F-62D2C7D13F02}"/>
              </a:ext>
            </a:extLst>
          </p:cNvPr>
          <p:cNvSpPr/>
          <p:nvPr/>
        </p:nvSpPr>
        <p:spPr>
          <a:xfrm>
            <a:off x="1043663" y="1756772"/>
            <a:ext cx="454965" cy="454965"/>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09" name="橢圓 124">
            <a:extLst>
              <a:ext uri="{FF2B5EF4-FFF2-40B4-BE49-F238E27FC236}">
                <a16:creationId xmlns:a16="http://schemas.microsoft.com/office/drawing/2014/main" id="{DA818199-B2DD-4BF2-9600-5D17BEAE9AFE}"/>
              </a:ext>
            </a:extLst>
          </p:cNvPr>
          <p:cNvSpPr/>
          <p:nvPr/>
        </p:nvSpPr>
        <p:spPr>
          <a:xfrm>
            <a:off x="1554852" y="1769502"/>
            <a:ext cx="454965" cy="454965"/>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10" name="文字方塊 66">
            <a:extLst>
              <a:ext uri="{FF2B5EF4-FFF2-40B4-BE49-F238E27FC236}">
                <a16:creationId xmlns:a16="http://schemas.microsoft.com/office/drawing/2014/main" id="{BF519509-D850-4EE3-B7A1-916B2234E5E0}"/>
              </a:ext>
            </a:extLst>
          </p:cNvPr>
          <p:cNvSpPr txBox="1"/>
          <p:nvPr/>
        </p:nvSpPr>
        <p:spPr>
          <a:xfrm>
            <a:off x="782683" y="5876415"/>
            <a:ext cx="2263632"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a:ea typeface="黑体"/>
                <a:cs typeface="+mn-cs"/>
              </a:rPr>
              <a:t>更少的参数！</a:t>
            </a:r>
            <a:endParaRPr kumimoji="0" lang="zh-TW" altLang="en-US" sz="2800" b="0" i="0" u="none" strike="noStrike" kern="1200" cap="none" spc="0" normalizeH="0" baseline="0" noProof="0" dirty="0">
              <a:ln>
                <a:noFill/>
              </a:ln>
              <a:solidFill>
                <a:prstClr val="white"/>
              </a:solidFill>
              <a:effectLst/>
              <a:uLnTx/>
              <a:uFillTx/>
              <a:latin typeface="Calibri"/>
              <a:ea typeface="黑体"/>
              <a:cs typeface="+mn-cs"/>
            </a:endParaRPr>
          </a:p>
        </p:txBody>
      </p:sp>
    </p:spTree>
    <p:extLst>
      <p:ext uri="{BB962C8B-B14F-4D97-AF65-F5344CB8AC3E}">
        <p14:creationId xmlns:p14="http://schemas.microsoft.com/office/powerpoint/2010/main" val="432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9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9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9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9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9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9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animBg="1"/>
      <p:bldP spid="60" grpId="0"/>
      <p:bldP spid="61" grpId="0"/>
      <p:bldP spid="62" grpId="0"/>
      <p:bldP spid="63" grpId="0"/>
      <p:bldP spid="67" grpId="0"/>
      <p:bldP spid="68" grpId="0"/>
      <p:bldP spid="69" grpId="0"/>
      <p:bldP spid="70" grpId="0"/>
      <p:bldP spid="71" grpId="0"/>
      <p:bldP spid="72" grpId="0"/>
      <p:bldP spid="73" grpId="0"/>
      <p:bldP spid="74" grpId="0"/>
      <p:bldP spid="75" grpId="0" animBg="1"/>
      <p:bldP spid="76" grpId="0"/>
      <p:bldP spid="77" grpId="0"/>
      <p:bldP spid="78" grpId="0"/>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卷积神经网络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(CNN)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graphicFrame>
        <p:nvGraphicFramePr>
          <p:cNvPr id="64" name="內容版面配置區 3">
            <a:extLst>
              <a:ext uri="{FF2B5EF4-FFF2-40B4-BE49-F238E27FC236}">
                <a16:creationId xmlns:a16="http://schemas.microsoft.com/office/drawing/2014/main" id="{E2C8BC7F-EE34-4409-96C6-841F1D9E8684}"/>
              </a:ext>
            </a:extLst>
          </p:cNvPr>
          <p:cNvGraphicFramePr>
            <a:graphicFrameLocks/>
          </p:cNvGraphicFramePr>
          <p:nvPr>
            <p:extLst/>
          </p:nvPr>
        </p:nvGraphicFramePr>
        <p:xfrm>
          <a:off x="329089" y="2573622"/>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a:tc>
                <a:tc>
                  <a:txBody>
                    <a:bodyPr/>
                    <a:lstStyle/>
                    <a:p>
                      <a:pPr algn="ctr"/>
                      <a:r>
                        <a:rPr lang="en-US" altLang="zh-TW" sz="2400"/>
                        <a:t>0</a:t>
                      </a:r>
                      <a:endParaRPr lang="zh-TW" altLang="en-US" sz="2400" dirty="0"/>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graphicFrame>
        <p:nvGraphicFramePr>
          <p:cNvPr id="65" name="表格 64">
            <a:extLst>
              <a:ext uri="{FF2B5EF4-FFF2-40B4-BE49-F238E27FC236}">
                <a16:creationId xmlns:a16="http://schemas.microsoft.com/office/drawing/2014/main" id="{8EB9C44C-0077-4B2E-83B2-B21FE447B4A8}"/>
              </a:ext>
            </a:extLst>
          </p:cNvPr>
          <p:cNvGraphicFramePr>
            <a:graphicFrameLocks noGrp="1"/>
          </p:cNvGraphicFramePr>
          <p:nvPr>
            <p:extLst/>
          </p:nvPr>
        </p:nvGraphicFramePr>
        <p:xfrm>
          <a:off x="329089" y="875647"/>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66" name="文字方塊 6">
            <a:extLst>
              <a:ext uri="{FF2B5EF4-FFF2-40B4-BE49-F238E27FC236}">
                <a16:creationId xmlns:a16="http://schemas.microsoft.com/office/drawing/2014/main" id="{54A83A91-AB1E-4409-B50B-94741952172E}"/>
              </a:ext>
            </a:extLst>
          </p:cNvPr>
          <p:cNvSpPr txBox="1"/>
          <p:nvPr/>
        </p:nvSpPr>
        <p:spPr>
          <a:xfrm>
            <a:off x="1951243" y="1330614"/>
            <a:ext cx="144812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卷积核</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11" name="矩形 110">
            <a:extLst>
              <a:ext uri="{FF2B5EF4-FFF2-40B4-BE49-F238E27FC236}">
                <a16:creationId xmlns:a16="http://schemas.microsoft.com/office/drawing/2014/main" id="{889C1088-569B-4943-A3FD-517C551466A8}"/>
              </a:ext>
            </a:extLst>
          </p:cNvPr>
          <p:cNvSpPr/>
          <p:nvPr/>
        </p:nvSpPr>
        <p:spPr>
          <a:xfrm>
            <a:off x="840452" y="2558011"/>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12" name="文字方塊 37">
            <a:extLst>
              <a:ext uri="{FF2B5EF4-FFF2-40B4-BE49-F238E27FC236}">
                <a16:creationId xmlns:a16="http://schemas.microsoft.com/office/drawing/2014/main" id="{B46A6F98-E6CD-4FA4-8CE1-697E0E65F32A}"/>
              </a:ext>
            </a:extLst>
          </p:cNvPr>
          <p:cNvSpPr txBox="1"/>
          <p:nvPr/>
        </p:nvSpPr>
        <p:spPr>
          <a:xfrm>
            <a:off x="5445337" y="49450"/>
            <a:ext cx="3874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13" name="文字方塊 38">
            <a:extLst>
              <a:ext uri="{FF2B5EF4-FFF2-40B4-BE49-F238E27FC236}">
                <a16:creationId xmlns:a16="http://schemas.microsoft.com/office/drawing/2014/main" id="{00C22845-CFB3-415A-B718-36623683F64A}"/>
              </a:ext>
            </a:extLst>
          </p:cNvPr>
          <p:cNvSpPr txBox="1"/>
          <p:nvPr/>
        </p:nvSpPr>
        <p:spPr>
          <a:xfrm>
            <a:off x="5445337" y="511115"/>
            <a:ext cx="3874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14" name="文字方塊 39">
            <a:extLst>
              <a:ext uri="{FF2B5EF4-FFF2-40B4-BE49-F238E27FC236}">
                <a16:creationId xmlns:a16="http://schemas.microsoft.com/office/drawing/2014/main" id="{95166DC2-0B13-40D7-ADB6-BDF532BFECC0}"/>
              </a:ext>
            </a:extLst>
          </p:cNvPr>
          <p:cNvSpPr txBox="1"/>
          <p:nvPr/>
        </p:nvSpPr>
        <p:spPr>
          <a:xfrm>
            <a:off x="5445337" y="960797"/>
            <a:ext cx="3874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15" name="文字方塊 40">
            <a:extLst>
              <a:ext uri="{FF2B5EF4-FFF2-40B4-BE49-F238E27FC236}">
                <a16:creationId xmlns:a16="http://schemas.microsoft.com/office/drawing/2014/main" id="{0234A6CD-D14F-4132-8728-EF6408AA7BA3}"/>
              </a:ext>
            </a:extLst>
          </p:cNvPr>
          <p:cNvSpPr txBox="1"/>
          <p:nvPr/>
        </p:nvSpPr>
        <p:spPr>
          <a:xfrm rot="5400000">
            <a:off x="5308019" y="1810764"/>
            <a:ext cx="82141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1" i="0" u="none" strike="noStrike" kern="1200" cap="none" spc="0" normalizeH="0" baseline="0" noProof="0" dirty="0">
              <a:ln>
                <a:noFill/>
              </a:ln>
              <a:solidFill>
                <a:prstClr val="black"/>
              </a:solidFill>
              <a:effectLst/>
              <a:uLnTx/>
              <a:uFillTx/>
              <a:latin typeface="Calibri"/>
              <a:ea typeface="黑体"/>
              <a:cs typeface="+mn-cs"/>
            </a:endParaRPr>
          </a:p>
        </p:txBody>
      </p:sp>
      <p:sp>
        <p:nvSpPr>
          <p:cNvPr id="116" name="文字方塊 41">
            <a:extLst>
              <a:ext uri="{FF2B5EF4-FFF2-40B4-BE49-F238E27FC236}">
                <a16:creationId xmlns:a16="http://schemas.microsoft.com/office/drawing/2014/main" id="{9364C246-8B04-48D1-8DE8-82599D563A86}"/>
              </a:ext>
            </a:extLst>
          </p:cNvPr>
          <p:cNvSpPr txBox="1"/>
          <p:nvPr/>
        </p:nvSpPr>
        <p:spPr>
          <a:xfrm>
            <a:off x="5461374" y="2239708"/>
            <a:ext cx="3874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7:</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17" name="文字方塊 42">
            <a:extLst>
              <a:ext uri="{FF2B5EF4-FFF2-40B4-BE49-F238E27FC236}">
                <a16:creationId xmlns:a16="http://schemas.microsoft.com/office/drawing/2014/main" id="{517B98E7-5BAB-4BF3-B20A-C180302ED94C}"/>
              </a:ext>
            </a:extLst>
          </p:cNvPr>
          <p:cNvSpPr txBox="1"/>
          <p:nvPr/>
        </p:nvSpPr>
        <p:spPr>
          <a:xfrm>
            <a:off x="5461374" y="2701373"/>
            <a:ext cx="3874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8:</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18" name="文字方塊 43">
            <a:extLst>
              <a:ext uri="{FF2B5EF4-FFF2-40B4-BE49-F238E27FC236}">
                <a16:creationId xmlns:a16="http://schemas.microsoft.com/office/drawing/2014/main" id="{CE663D6A-6E48-454E-9F0C-269E55CB973D}"/>
              </a:ext>
            </a:extLst>
          </p:cNvPr>
          <p:cNvSpPr txBox="1"/>
          <p:nvPr/>
        </p:nvSpPr>
        <p:spPr>
          <a:xfrm>
            <a:off x="5461374" y="3151055"/>
            <a:ext cx="3874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9:</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19" name="文字方塊 44">
            <a:extLst>
              <a:ext uri="{FF2B5EF4-FFF2-40B4-BE49-F238E27FC236}">
                <a16:creationId xmlns:a16="http://schemas.microsoft.com/office/drawing/2014/main" id="{B4CF753E-6040-4815-93B4-F56C3BA9DA46}"/>
              </a:ext>
            </a:extLst>
          </p:cNvPr>
          <p:cNvSpPr txBox="1"/>
          <p:nvPr/>
        </p:nvSpPr>
        <p:spPr>
          <a:xfrm rot="5400000">
            <a:off x="5447334" y="3988283"/>
            <a:ext cx="53936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1" i="0" u="none" strike="noStrike" kern="1200" cap="none" spc="0" normalizeH="0" baseline="0" noProof="0" dirty="0">
              <a:ln>
                <a:noFill/>
              </a:ln>
              <a:solidFill>
                <a:prstClr val="black"/>
              </a:solidFill>
              <a:effectLst/>
              <a:uLnTx/>
              <a:uFillTx/>
              <a:latin typeface="Calibri"/>
              <a:ea typeface="黑体"/>
              <a:cs typeface="+mn-cs"/>
            </a:endParaRPr>
          </a:p>
        </p:txBody>
      </p:sp>
      <p:sp>
        <p:nvSpPr>
          <p:cNvPr id="120" name="文字方塊 45">
            <a:extLst>
              <a:ext uri="{FF2B5EF4-FFF2-40B4-BE49-F238E27FC236}">
                <a16:creationId xmlns:a16="http://schemas.microsoft.com/office/drawing/2014/main" id="{17D08246-9737-4A03-94A4-A752D3EE97D0}"/>
              </a:ext>
            </a:extLst>
          </p:cNvPr>
          <p:cNvSpPr txBox="1"/>
          <p:nvPr/>
        </p:nvSpPr>
        <p:spPr>
          <a:xfrm>
            <a:off x="5301903" y="4438478"/>
            <a:ext cx="5232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21" name="文字方塊 46">
            <a:extLst>
              <a:ext uri="{FF2B5EF4-FFF2-40B4-BE49-F238E27FC236}">
                <a16:creationId xmlns:a16="http://schemas.microsoft.com/office/drawing/2014/main" id="{CC10C5C6-A8BE-4D1E-95E2-229212168AC5}"/>
              </a:ext>
            </a:extLst>
          </p:cNvPr>
          <p:cNvSpPr txBox="1"/>
          <p:nvPr/>
        </p:nvSpPr>
        <p:spPr>
          <a:xfrm>
            <a:off x="5296320" y="4902670"/>
            <a:ext cx="5232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14:</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22" name="文字方塊 47">
            <a:extLst>
              <a:ext uri="{FF2B5EF4-FFF2-40B4-BE49-F238E27FC236}">
                <a16:creationId xmlns:a16="http://schemas.microsoft.com/office/drawing/2014/main" id="{9CE3924C-3C06-44E9-A8BB-C142FC8A3AAF}"/>
              </a:ext>
            </a:extLst>
          </p:cNvPr>
          <p:cNvSpPr txBox="1"/>
          <p:nvPr/>
        </p:nvSpPr>
        <p:spPr>
          <a:xfrm>
            <a:off x="5296320" y="5380352"/>
            <a:ext cx="59637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15:</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23" name="文字方塊 48">
            <a:extLst>
              <a:ext uri="{FF2B5EF4-FFF2-40B4-BE49-F238E27FC236}">
                <a16:creationId xmlns:a16="http://schemas.microsoft.com/office/drawing/2014/main" id="{9FA33B09-BF76-4745-AC38-40D22635AB22}"/>
              </a:ext>
            </a:extLst>
          </p:cNvPr>
          <p:cNvSpPr txBox="1"/>
          <p:nvPr/>
        </p:nvSpPr>
        <p:spPr>
          <a:xfrm rot="5400000">
            <a:off x="5494533" y="6217727"/>
            <a:ext cx="4248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1" i="0" u="none" strike="noStrike" kern="1200" cap="none" spc="0" normalizeH="0" baseline="0" noProof="0" dirty="0">
              <a:ln>
                <a:noFill/>
              </a:ln>
              <a:solidFill>
                <a:prstClr val="black"/>
              </a:solidFill>
              <a:effectLst/>
              <a:uLnTx/>
              <a:uFillTx/>
              <a:latin typeface="Calibri"/>
              <a:ea typeface="黑体"/>
              <a:cs typeface="+mn-cs"/>
            </a:endParaRPr>
          </a:p>
        </p:txBody>
      </p:sp>
      <p:sp>
        <p:nvSpPr>
          <p:cNvPr id="124" name="文字方塊 50">
            <a:extLst>
              <a:ext uri="{FF2B5EF4-FFF2-40B4-BE49-F238E27FC236}">
                <a16:creationId xmlns:a16="http://schemas.microsoft.com/office/drawing/2014/main" id="{82F0F358-FCE8-4F50-BD98-3E076D3CB4C1}"/>
              </a:ext>
            </a:extLst>
          </p:cNvPr>
          <p:cNvSpPr txBox="1"/>
          <p:nvPr/>
        </p:nvSpPr>
        <p:spPr>
          <a:xfrm>
            <a:off x="5455404" y="1408214"/>
            <a:ext cx="3874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4:</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25" name="文字方塊 51">
            <a:extLst>
              <a:ext uri="{FF2B5EF4-FFF2-40B4-BE49-F238E27FC236}">
                <a16:creationId xmlns:a16="http://schemas.microsoft.com/office/drawing/2014/main" id="{9B86229C-625E-421B-B7B8-6CB7A3E105A4}"/>
              </a:ext>
            </a:extLst>
          </p:cNvPr>
          <p:cNvSpPr txBox="1"/>
          <p:nvPr/>
        </p:nvSpPr>
        <p:spPr>
          <a:xfrm>
            <a:off x="5228900" y="3562359"/>
            <a:ext cx="639457"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26" name="文字方塊 52">
            <a:extLst>
              <a:ext uri="{FF2B5EF4-FFF2-40B4-BE49-F238E27FC236}">
                <a16:creationId xmlns:a16="http://schemas.microsoft.com/office/drawing/2014/main" id="{9326678D-B735-473A-B433-6912A8BDB70B}"/>
              </a:ext>
            </a:extLst>
          </p:cNvPr>
          <p:cNvSpPr txBox="1"/>
          <p:nvPr/>
        </p:nvSpPr>
        <p:spPr>
          <a:xfrm>
            <a:off x="5291125" y="5789241"/>
            <a:ext cx="59637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16:</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27" name="矩形 126">
            <a:extLst>
              <a:ext uri="{FF2B5EF4-FFF2-40B4-BE49-F238E27FC236}">
                <a16:creationId xmlns:a16="http://schemas.microsoft.com/office/drawing/2014/main" id="{376A1625-9465-4F93-B1B4-7CBE7898F04D}"/>
              </a:ext>
            </a:extLst>
          </p:cNvPr>
          <p:cNvSpPr/>
          <p:nvPr/>
        </p:nvSpPr>
        <p:spPr>
          <a:xfrm>
            <a:off x="5887504" y="14528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128" name="矩形 127">
            <a:extLst>
              <a:ext uri="{FF2B5EF4-FFF2-40B4-BE49-F238E27FC236}">
                <a16:creationId xmlns:a16="http://schemas.microsoft.com/office/drawing/2014/main" id="{0BBC0DA1-1FE3-45B2-80C0-5FE7B3FD482D}"/>
              </a:ext>
            </a:extLst>
          </p:cNvPr>
          <p:cNvSpPr/>
          <p:nvPr/>
        </p:nvSpPr>
        <p:spPr>
          <a:xfrm>
            <a:off x="5887504" y="61427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129" name="矩形 128">
            <a:extLst>
              <a:ext uri="{FF2B5EF4-FFF2-40B4-BE49-F238E27FC236}">
                <a16:creationId xmlns:a16="http://schemas.microsoft.com/office/drawing/2014/main" id="{3D34ACF6-C9E6-46C7-9F7A-33EB371EE981}"/>
              </a:ext>
            </a:extLst>
          </p:cNvPr>
          <p:cNvSpPr/>
          <p:nvPr/>
        </p:nvSpPr>
        <p:spPr>
          <a:xfrm>
            <a:off x="5887504" y="1056629"/>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130" name="矩形 129">
            <a:extLst>
              <a:ext uri="{FF2B5EF4-FFF2-40B4-BE49-F238E27FC236}">
                <a16:creationId xmlns:a16="http://schemas.microsoft.com/office/drawing/2014/main" id="{5318529A-21C6-495C-9DCB-D0D9C0629201}"/>
              </a:ext>
            </a:extLst>
          </p:cNvPr>
          <p:cNvSpPr/>
          <p:nvPr/>
        </p:nvSpPr>
        <p:spPr>
          <a:xfrm>
            <a:off x="5887504" y="151842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131" name="矩形 130">
            <a:extLst>
              <a:ext uri="{FF2B5EF4-FFF2-40B4-BE49-F238E27FC236}">
                <a16:creationId xmlns:a16="http://schemas.microsoft.com/office/drawing/2014/main" id="{DF4A6FAF-6C95-4BD0-A99B-3356AD9FC317}"/>
              </a:ext>
            </a:extLst>
          </p:cNvPr>
          <p:cNvSpPr/>
          <p:nvPr/>
        </p:nvSpPr>
        <p:spPr>
          <a:xfrm>
            <a:off x="5887504" y="235632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132" name="矩形 131">
            <a:extLst>
              <a:ext uri="{FF2B5EF4-FFF2-40B4-BE49-F238E27FC236}">
                <a16:creationId xmlns:a16="http://schemas.microsoft.com/office/drawing/2014/main" id="{2F56DA3A-56EA-466D-8E9D-4DDB276488BB}"/>
              </a:ext>
            </a:extLst>
          </p:cNvPr>
          <p:cNvSpPr/>
          <p:nvPr/>
        </p:nvSpPr>
        <p:spPr>
          <a:xfrm>
            <a:off x="5887504" y="282531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133" name="矩形 132">
            <a:extLst>
              <a:ext uri="{FF2B5EF4-FFF2-40B4-BE49-F238E27FC236}">
                <a16:creationId xmlns:a16="http://schemas.microsoft.com/office/drawing/2014/main" id="{6A0E46F0-3E82-49A3-9CDF-38CA79D093DA}"/>
              </a:ext>
            </a:extLst>
          </p:cNvPr>
          <p:cNvSpPr/>
          <p:nvPr/>
        </p:nvSpPr>
        <p:spPr>
          <a:xfrm>
            <a:off x="5887504" y="326767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134" name="矩形 133">
            <a:extLst>
              <a:ext uri="{FF2B5EF4-FFF2-40B4-BE49-F238E27FC236}">
                <a16:creationId xmlns:a16="http://schemas.microsoft.com/office/drawing/2014/main" id="{D53DB05C-6DB8-47E5-BCC0-6A403DE7D08D}"/>
              </a:ext>
            </a:extLst>
          </p:cNvPr>
          <p:cNvSpPr/>
          <p:nvPr/>
        </p:nvSpPr>
        <p:spPr>
          <a:xfrm>
            <a:off x="5887504" y="3729466"/>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135" name="矩形 134">
            <a:extLst>
              <a:ext uri="{FF2B5EF4-FFF2-40B4-BE49-F238E27FC236}">
                <a16:creationId xmlns:a16="http://schemas.microsoft.com/office/drawing/2014/main" id="{718289E5-E989-4AD3-806A-31BBE089F766}"/>
              </a:ext>
            </a:extLst>
          </p:cNvPr>
          <p:cNvSpPr/>
          <p:nvPr/>
        </p:nvSpPr>
        <p:spPr>
          <a:xfrm>
            <a:off x="5887504" y="451957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136" name="矩形 135">
            <a:extLst>
              <a:ext uri="{FF2B5EF4-FFF2-40B4-BE49-F238E27FC236}">
                <a16:creationId xmlns:a16="http://schemas.microsoft.com/office/drawing/2014/main" id="{B04A9981-B96B-4E8B-A7F5-E1723884D672}"/>
              </a:ext>
            </a:extLst>
          </p:cNvPr>
          <p:cNvSpPr/>
          <p:nvPr/>
        </p:nvSpPr>
        <p:spPr>
          <a:xfrm>
            <a:off x="5887504" y="498856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137" name="矩形 136">
            <a:extLst>
              <a:ext uri="{FF2B5EF4-FFF2-40B4-BE49-F238E27FC236}">
                <a16:creationId xmlns:a16="http://schemas.microsoft.com/office/drawing/2014/main" id="{998CF7EA-1BB4-4CD7-B09D-BCADF9920558}"/>
              </a:ext>
            </a:extLst>
          </p:cNvPr>
          <p:cNvSpPr/>
          <p:nvPr/>
        </p:nvSpPr>
        <p:spPr>
          <a:xfrm>
            <a:off x="5887504" y="543092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138" name="矩形 137">
            <a:extLst>
              <a:ext uri="{FF2B5EF4-FFF2-40B4-BE49-F238E27FC236}">
                <a16:creationId xmlns:a16="http://schemas.microsoft.com/office/drawing/2014/main" id="{BF9369B0-D746-446A-B3F8-67B6E055ACF2}"/>
              </a:ext>
            </a:extLst>
          </p:cNvPr>
          <p:cNvSpPr/>
          <p:nvPr/>
        </p:nvSpPr>
        <p:spPr>
          <a:xfrm>
            <a:off x="5887504" y="5892716"/>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cxnSp>
        <p:nvCxnSpPr>
          <p:cNvPr id="139" name="直線單箭頭接點 67">
            <a:extLst>
              <a:ext uri="{FF2B5EF4-FFF2-40B4-BE49-F238E27FC236}">
                <a16:creationId xmlns:a16="http://schemas.microsoft.com/office/drawing/2014/main" id="{2ACE0C32-D77B-413C-A2D3-EAA438FDBD52}"/>
              </a:ext>
            </a:extLst>
          </p:cNvPr>
          <p:cNvCxnSpPr>
            <a:stCxn id="127" idx="3"/>
          </p:cNvCxnSpPr>
          <p:nvPr/>
        </p:nvCxnSpPr>
        <p:spPr>
          <a:xfrm>
            <a:off x="6157504" y="280282"/>
            <a:ext cx="1421404" cy="12773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68">
            <a:extLst>
              <a:ext uri="{FF2B5EF4-FFF2-40B4-BE49-F238E27FC236}">
                <a16:creationId xmlns:a16="http://schemas.microsoft.com/office/drawing/2014/main" id="{F005AF1A-FD09-4BEA-88ED-221CCBA2FB38}"/>
              </a:ext>
            </a:extLst>
          </p:cNvPr>
          <p:cNvCxnSpPr>
            <a:stCxn id="128" idx="3"/>
          </p:cNvCxnSpPr>
          <p:nvPr/>
        </p:nvCxnSpPr>
        <p:spPr>
          <a:xfrm>
            <a:off x="6157504" y="749270"/>
            <a:ext cx="1421404" cy="8083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70">
            <a:extLst>
              <a:ext uri="{FF2B5EF4-FFF2-40B4-BE49-F238E27FC236}">
                <a16:creationId xmlns:a16="http://schemas.microsoft.com/office/drawing/2014/main" id="{14F914B6-7AEC-4E80-99F7-C71A93540E59}"/>
              </a:ext>
            </a:extLst>
          </p:cNvPr>
          <p:cNvCxnSpPr>
            <a:stCxn id="129" idx="3"/>
          </p:cNvCxnSpPr>
          <p:nvPr/>
        </p:nvCxnSpPr>
        <p:spPr>
          <a:xfrm>
            <a:off x="6157504" y="1191629"/>
            <a:ext cx="1421404" cy="36596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78">
            <a:extLst>
              <a:ext uri="{FF2B5EF4-FFF2-40B4-BE49-F238E27FC236}">
                <a16:creationId xmlns:a16="http://schemas.microsoft.com/office/drawing/2014/main" id="{F458B9D5-94FF-4AAD-8464-E011EFEF2A92}"/>
              </a:ext>
            </a:extLst>
          </p:cNvPr>
          <p:cNvCxnSpPr/>
          <p:nvPr/>
        </p:nvCxnSpPr>
        <p:spPr>
          <a:xfrm flipV="1">
            <a:off x="6177394" y="1596965"/>
            <a:ext cx="1351279" cy="89443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79">
            <a:extLst>
              <a:ext uri="{FF2B5EF4-FFF2-40B4-BE49-F238E27FC236}">
                <a16:creationId xmlns:a16="http://schemas.microsoft.com/office/drawing/2014/main" id="{9B392542-7803-4255-A65F-CAAE3F8E4E4D}"/>
              </a:ext>
            </a:extLst>
          </p:cNvPr>
          <p:cNvCxnSpPr>
            <a:endCxn id="148" idx="2"/>
          </p:cNvCxnSpPr>
          <p:nvPr/>
        </p:nvCxnSpPr>
        <p:spPr>
          <a:xfrm flipV="1">
            <a:off x="6177393" y="1537263"/>
            <a:ext cx="1371154" cy="141580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80">
            <a:extLst>
              <a:ext uri="{FF2B5EF4-FFF2-40B4-BE49-F238E27FC236}">
                <a16:creationId xmlns:a16="http://schemas.microsoft.com/office/drawing/2014/main" id="{18042292-EA87-4B31-95EF-2B918617A14D}"/>
              </a:ext>
            </a:extLst>
          </p:cNvPr>
          <p:cNvCxnSpPr>
            <a:endCxn id="148" idx="2"/>
          </p:cNvCxnSpPr>
          <p:nvPr/>
        </p:nvCxnSpPr>
        <p:spPr>
          <a:xfrm flipV="1">
            <a:off x="6177393" y="1537263"/>
            <a:ext cx="1371154" cy="18631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81">
            <a:extLst>
              <a:ext uri="{FF2B5EF4-FFF2-40B4-BE49-F238E27FC236}">
                <a16:creationId xmlns:a16="http://schemas.microsoft.com/office/drawing/2014/main" id="{F3D88FE4-49FD-432D-94B3-A6B64703533D}"/>
              </a:ext>
            </a:extLst>
          </p:cNvPr>
          <p:cNvCxnSpPr>
            <a:stCxn id="135" idx="3"/>
          </p:cNvCxnSpPr>
          <p:nvPr/>
        </p:nvCxnSpPr>
        <p:spPr>
          <a:xfrm flipV="1">
            <a:off x="6157504" y="1644696"/>
            <a:ext cx="1351280" cy="30098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82">
            <a:extLst>
              <a:ext uri="{FF2B5EF4-FFF2-40B4-BE49-F238E27FC236}">
                <a16:creationId xmlns:a16="http://schemas.microsoft.com/office/drawing/2014/main" id="{AD8A47D8-053B-4D8A-A1EA-88AA2BEAE0F6}"/>
              </a:ext>
            </a:extLst>
          </p:cNvPr>
          <p:cNvCxnSpPr>
            <a:endCxn id="148" idx="2"/>
          </p:cNvCxnSpPr>
          <p:nvPr/>
        </p:nvCxnSpPr>
        <p:spPr>
          <a:xfrm flipV="1">
            <a:off x="6157503" y="1537263"/>
            <a:ext cx="1391044" cy="35651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83">
            <a:extLst>
              <a:ext uri="{FF2B5EF4-FFF2-40B4-BE49-F238E27FC236}">
                <a16:creationId xmlns:a16="http://schemas.microsoft.com/office/drawing/2014/main" id="{9F34803C-CD72-43A5-A1E2-74D037E5AE7A}"/>
              </a:ext>
            </a:extLst>
          </p:cNvPr>
          <p:cNvCxnSpPr>
            <a:endCxn id="148" idx="2"/>
          </p:cNvCxnSpPr>
          <p:nvPr/>
        </p:nvCxnSpPr>
        <p:spPr>
          <a:xfrm flipV="1">
            <a:off x="6157503" y="1537263"/>
            <a:ext cx="1391044" cy="401242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8" name="橢圓 108">
            <a:extLst>
              <a:ext uri="{FF2B5EF4-FFF2-40B4-BE49-F238E27FC236}">
                <a16:creationId xmlns:a16="http://schemas.microsoft.com/office/drawing/2014/main" id="{4090DE7D-605F-4B0D-9518-7259BEEC085F}"/>
              </a:ext>
            </a:extLst>
          </p:cNvPr>
          <p:cNvSpPr/>
          <p:nvPr/>
        </p:nvSpPr>
        <p:spPr>
          <a:xfrm>
            <a:off x="7548547" y="117726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49" name="橢圓 109">
            <a:extLst>
              <a:ext uri="{FF2B5EF4-FFF2-40B4-BE49-F238E27FC236}">
                <a16:creationId xmlns:a16="http://schemas.microsoft.com/office/drawing/2014/main" id="{11E5597E-1B1C-43E1-B977-050F2EE7F0CE}"/>
              </a:ext>
            </a:extLst>
          </p:cNvPr>
          <p:cNvSpPr/>
          <p:nvPr/>
        </p:nvSpPr>
        <p:spPr>
          <a:xfrm>
            <a:off x="7528673" y="29734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50" name="橢圓 116">
            <a:extLst>
              <a:ext uri="{FF2B5EF4-FFF2-40B4-BE49-F238E27FC236}">
                <a16:creationId xmlns:a16="http://schemas.microsoft.com/office/drawing/2014/main" id="{016C2ABC-9B0A-42C6-BEB0-88B6DA3ABB9E}"/>
              </a:ext>
            </a:extLst>
          </p:cNvPr>
          <p:cNvSpPr/>
          <p:nvPr/>
        </p:nvSpPr>
        <p:spPr>
          <a:xfrm>
            <a:off x="375583" y="884397"/>
            <a:ext cx="454965" cy="4549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51" name="橢圓 117">
            <a:extLst>
              <a:ext uri="{FF2B5EF4-FFF2-40B4-BE49-F238E27FC236}">
                <a16:creationId xmlns:a16="http://schemas.microsoft.com/office/drawing/2014/main" id="{885BE25A-0008-402D-BF79-571F68B13887}"/>
              </a:ext>
            </a:extLst>
          </p:cNvPr>
          <p:cNvSpPr/>
          <p:nvPr/>
        </p:nvSpPr>
        <p:spPr>
          <a:xfrm>
            <a:off x="927775" y="856169"/>
            <a:ext cx="454965" cy="45496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52" name="橢圓 118">
            <a:extLst>
              <a:ext uri="{FF2B5EF4-FFF2-40B4-BE49-F238E27FC236}">
                <a16:creationId xmlns:a16="http://schemas.microsoft.com/office/drawing/2014/main" id="{58B9664E-1B11-4E5A-B38C-FBCBFFC2F18D}"/>
              </a:ext>
            </a:extLst>
          </p:cNvPr>
          <p:cNvSpPr/>
          <p:nvPr/>
        </p:nvSpPr>
        <p:spPr>
          <a:xfrm>
            <a:off x="1438964" y="868899"/>
            <a:ext cx="454965" cy="45496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53" name="橢圓 119">
            <a:extLst>
              <a:ext uri="{FF2B5EF4-FFF2-40B4-BE49-F238E27FC236}">
                <a16:creationId xmlns:a16="http://schemas.microsoft.com/office/drawing/2014/main" id="{68D533C2-E8D6-4BAE-9C63-520F4269C144}"/>
              </a:ext>
            </a:extLst>
          </p:cNvPr>
          <p:cNvSpPr/>
          <p:nvPr/>
        </p:nvSpPr>
        <p:spPr>
          <a:xfrm>
            <a:off x="375583" y="1342661"/>
            <a:ext cx="454965" cy="454965"/>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54" name="橢圓 120">
            <a:extLst>
              <a:ext uri="{FF2B5EF4-FFF2-40B4-BE49-F238E27FC236}">
                <a16:creationId xmlns:a16="http://schemas.microsoft.com/office/drawing/2014/main" id="{23CB483F-784A-49CB-9B62-BDA5C9FC5001}"/>
              </a:ext>
            </a:extLst>
          </p:cNvPr>
          <p:cNvSpPr/>
          <p:nvPr/>
        </p:nvSpPr>
        <p:spPr>
          <a:xfrm>
            <a:off x="927775" y="1314433"/>
            <a:ext cx="454965" cy="454965"/>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55" name="橢圓 121">
            <a:extLst>
              <a:ext uri="{FF2B5EF4-FFF2-40B4-BE49-F238E27FC236}">
                <a16:creationId xmlns:a16="http://schemas.microsoft.com/office/drawing/2014/main" id="{3598AD5C-10FF-4D88-B7C4-3141C67FC798}"/>
              </a:ext>
            </a:extLst>
          </p:cNvPr>
          <p:cNvSpPr/>
          <p:nvPr/>
        </p:nvSpPr>
        <p:spPr>
          <a:xfrm>
            <a:off x="1438964" y="1327163"/>
            <a:ext cx="454965" cy="45496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56" name="橢圓 122">
            <a:extLst>
              <a:ext uri="{FF2B5EF4-FFF2-40B4-BE49-F238E27FC236}">
                <a16:creationId xmlns:a16="http://schemas.microsoft.com/office/drawing/2014/main" id="{05001139-8D1F-402D-AE01-A77C1F4CA84E}"/>
              </a:ext>
            </a:extLst>
          </p:cNvPr>
          <p:cNvSpPr/>
          <p:nvPr/>
        </p:nvSpPr>
        <p:spPr>
          <a:xfrm>
            <a:off x="388206" y="1798743"/>
            <a:ext cx="454965" cy="454965"/>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57" name="橢圓 123">
            <a:extLst>
              <a:ext uri="{FF2B5EF4-FFF2-40B4-BE49-F238E27FC236}">
                <a16:creationId xmlns:a16="http://schemas.microsoft.com/office/drawing/2014/main" id="{AAB1B4AA-C61C-4252-BA0B-772B0C554842}"/>
              </a:ext>
            </a:extLst>
          </p:cNvPr>
          <p:cNvSpPr/>
          <p:nvPr/>
        </p:nvSpPr>
        <p:spPr>
          <a:xfrm>
            <a:off x="940398" y="1770515"/>
            <a:ext cx="454965" cy="454965"/>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58" name="橢圓 124">
            <a:extLst>
              <a:ext uri="{FF2B5EF4-FFF2-40B4-BE49-F238E27FC236}">
                <a16:creationId xmlns:a16="http://schemas.microsoft.com/office/drawing/2014/main" id="{07917C59-D4C6-433B-BBDD-87D31F2C5443}"/>
              </a:ext>
            </a:extLst>
          </p:cNvPr>
          <p:cNvSpPr/>
          <p:nvPr/>
        </p:nvSpPr>
        <p:spPr>
          <a:xfrm>
            <a:off x="1451587" y="1783245"/>
            <a:ext cx="454965" cy="454965"/>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59" name="文字方塊 66">
            <a:extLst>
              <a:ext uri="{FF2B5EF4-FFF2-40B4-BE49-F238E27FC236}">
                <a16:creationId xmlns:a16="http://schemas.microsoft.com/office/drawing/2014/main" id="{5AA3EF3E-AF3F-4599-838A-F6885E5DAF1C}"/>
              </a:ext>
            </a:extLst>
          </p:cNvPr>
          <p:cNvSpPr txBox="1"/>
          <p:nvPr/>
        </p:nvSpPr>
        <p:spPr>
          <a:xfrm>
            <a:off x="6515549" y="5760325"/>
            <a:ext cx="1463039" cy="461665"/>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共享权重</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cxnSp>
        <p:nvCxnSpPr>
          <p:cNvPr id="160" name="直線單箭頭接點 71">
            <a:extLst>
              <a:ext uri="{FF2B5EF4-FFF2-40B4-BE49-F238E27FC236}">
                <a16:creationId xmlns:a16="http://schemas.microsoft.com/office/drawing/2014/main" id="{B7831A65-4DE2-4792-AD08-AB8B914C5F50}"/>
              </a:ext>
            </a:extLst>
          </p:cNvPr>
          <p:cNvCxnSpPr>
            <a:stCxn id="128" idx="3"/>
            <a:endCxn id="149" idx="2"/>
          </p:cNvCxnSpPr>
          <p:nvPr/>
        </p:nvCxnSpPr>
        <p:spPr>
          <a:xfrm>
            <a:off x="6157504" y="749270"/>
            <a:ext cx="1371169" cy="25841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72">
            <a:extLst>
              <a:ext uri="{FF2B5EF4-FFF2-40B4-BE49-F238E27FC236}">
                <a16:creationId xmlns:a16="http://schemas.microsoft.com/office/drawing/2014/main" id="{9E298A8B-6817-48E6-8CB3-D6E7953A8534}"/>
              </a:ext>
            </a:extLst>
          </p:cNvPr>
          <p:cNvCxnSpPr>
            <a:stCxn id="129" idx="3"/>
            <a:endCxn id="149" idx="2"/>
          </p:cNvCxnSpPr>
          <p:nvPr/>
        </p:nvCxnSpPr>
        <p:spPr>
          <a:xfrm>
            <a:off x="6157504" y="1191629"/>
            <a:ext cx="1371169" cy="21418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單箭頭接點 73">
            <a:extLst>
              <a:ext uri="{FF2B5EF4-FFF2-40B4-BE49-F238E27FC236}">
                <a16:creationId xmlns:a16="http://schemas.microsoft.com/office/drawing/2014/main" id="{BB696720-7124-47B8-B501-1CC8FEC62E00}"/>
              </a:ext>
            </a:extLst>
          </p:cNvPr>
          <p:cNvCxnSpPr>
            <a:stCxn id="130" idx="3"/>
            <a:endCxn id="149" idx="2"/>
          </p:cNvCxnSpPr>
          <p:nvPr/>
        </p:nvCxnSpPr>
        <p:spPr>
          <a:xfrm>
            <a:off x="6157504" y="1653425"/>
            <a:ext cx="1371169" cy="168004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74">
            <a:extLst>
              <a:ext uri="{FF2B5EF4-FFF2-40B4-BE49-F238E27FC236}">
                <a16:creationId xmlns:a16="http://schemas.microsoft.com/office/drawing/2014/main" id="{96365F27-8CBD-485C-9D7B-129A81EFE1EC}"/>
              </a:ext>
            </a:extLst>
          </p:cNvPr>
          <p:cNvCxnSpPr>
            <a:endCxn id="149" idx="2"/>
          </p:cNvCxnSpPr>
          <p:nvPr/>
        </p:nvCxnSpPr>
        <p:spPr>
          <a:xfrm>
            <a:off x="6186794" y="2980636"/>
            <a:ext cx="1341879" cy="35283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75">
            <a:extLst>
              <a:ext uri="{FF2B5EF4-FFF2-40B4-BE49-F238E27FC236}">
                <a16:creationId xmlns:a16="http://schemas.microsoft.com/office/drawing/2014/main" id="{C38A3FF7-86FB-411F-8983-F8D8914691F8}"/>
              </a:ext>
            </a:extLst>
          </p:cNvPr>
          <p:cNvCxnSpPr>
            <a:endCxn id="149" idx="2"/>
          </p:cNvCxnSpPr>
          <p:nvPr/>
        </p:nvCxnSpPr>
        <p:spPr>
          <a:xfrm flipV="1">
            <a:off x="6173541" y="3333466"/>
            <a:ext cx="1355132" cy="12503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單箭頭接點 76">
            <a:extLst>
              <a:ext uri="{FF2B5EF4-FFF2-40B4-BE49-F238E27FC236}">
                <a16:creationId xmlns:a16="http://schemas.microsoft.com/office/drawing/2014/main" id="{E5FE876D-25A0-48CE-83E8-FF7FC43333FB}"/>
              </a:ext>
            </a:extLst>
          </p:cNvPr>
          <p:cNvCxnSpPr>
            <a:endCxn id="149" idx="2"/>
          </p:cNvCxnSpPr>
          <p:nvPr/>
        </p:nvCxnSpPr>
        <p:spPr>
          <a:xfrm flipV="1">
            <a:off x="6173556" y="3333466"/>
            <a:ext cx="1355117" cy="56999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單箭頭接點 77">
            <a:extLst>
              <a:ext uri="{FF2B5EF4-FFF2-40B4-BE49-F238E27FC236}">
                <a16:creationId xmlns:a16="http://schemas.microsoft.com/office/drawing/2014/main" id="{F982CBE6-8E8C-4656-9BCB-50DD3A4BA7AE}"/>
              </a:ext>
            </a:extLst>
          </p:cNvPr>
          <p:cNvCxnSpPr>
            <a:stCxn id="136" idx="3"/>
          </p:cNvCxnSpPr>
          <p:nvPr/>
        </p:nvCxnSpPr>
        <p:spPr>
          <a:xfrm flipV="1">
            <a:off x="6157504" y="3361033"/>
            <a:ext cx="1336956" cy="176252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84">
            <a:extLst>
              <a:ext uri="{FF2B5EF4-FFF2-40B4-BE49-F238E27FC236}">
                <a16:creationId xmlns:a16="http://schemas.microsoft.com/office/drawing/2014/main" id="{C1120056-1021-464F-9D70-85602846B0E6}"/>
              </a:ext>
            </a:extLst>
          </p:cNvPr>
          <p:cNvCxnSpPr>
            <a:stCxn id="137" idx="3"/>
          </p:cNvCxnSpPr>
          <p:nvPr/>
        </p:nvCxnSpPr>
        <p:spPr>
          <a:xfrm flipV="1">
            <a:off x="6157504" y="3326993"/>
            <a:ext cx="1359292" cy="223892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85">
            <a:extLst>
              <a:ext uri="{FF2B5EF4-FFF2-40B4-BE49-F238E27FC236}">
                <a16:creationId xmlns:a16="http://schemas.microsoft.com/office/drawing/2014/main" id="{26FA7CA5-EB57-433F-8E97-7F3C55C77490}"/>
              </a:ext>
            </a:extLst>
          </p:cNvPr>
          <p:cNvCxnSpPr>
            <a:stCxn id="138" idx="3"/>
          </p:cNvCxnSpPr>
          <p:nvPr/>
        </p:nvCxnSpPr>
        <p:spPr>
          <a:xfrm flipV="1">
            <a:off x="6157504" y="3389926"/>
            <a:ext cx="1344118" cy="263779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69" name="文字方塊 87">
            <a:extLst>
              <a:ext uri="{FF2B5EF4-FFF2-40B4-BE49-F238E27FC236}">
                <a16:creationId xmlns:a16="http://schemas.microsoft.com/office/drawing/2014/main" id="{E252644B-0339-4190-87F0-B16AD8E80529}"/>
              </a:ext>
            </a:extLst>
          </p:cNvPr>
          <p:cNvSpPr txBox="1"/>
          <p:nvPr/>
        </p:nvSpPr>
        <p:spPr>
          <a:xfrm>
            <a:off x="637722" y="5364335"/>
            <a:ext cx="23470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6 x 6 image</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pic>
        <p:nvPicPr>
          <p:cNvPr id="170" name="圖片 86">
            <a:extLst>
              <a:ext uri="{FF2B5EF4-FFF2-40B4-BE49-F238E27FC236}">
                <a16:creationId xmlns:a16="http://schemas.microsoft.com/office/drawing/2014/main" id="{53CA4BFD-217E-4F56-B67A-8996C013BD24}"/>
              </a:ext>
            </a:extLst>
          </p:cNvPr>
          <p:cNvPicPr>
            <a:picLocks noChangeAspect="1"/>
          </p:cNvPicPr>
          <p:nvPr/>
        </p:nvPicPr>
        <p:blipFill>
          <a:blip r:embed="rId3"/>
          <a:stretch>
            <a:fillRect/>
          </a:stretch>
        </p:blipFill>
        <p:spPr>
          <a:xfrm>
            <a:off x="2643996" y="1939272"/>
            <a:ext cx="2229885" cy="22428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71" name="直線單箭頭接點 34">
            <a:extLst>
              <a:ext uri="{FF2B5EF4-FFF2-40B4-BE49-F238E27FC236}">
                <a16:creationId xmlns:a16="http://schemas.microsoft.com/office/drawing/2014/main" id="{C2FDA131-0820-4D47-9401-91913C4748F5}"/>
              </a:ext>
            </a:extLst>
          </p:cNvPr>
          <p:cNvCxnSpPr/>
          <p:nvPr/>
        </p:nvCxnSpPr>
        <p:spPr>
          <a:xfrm flipV="1">
            <a:off x="2257578" y="2281211"/>
            <a:ext cx="945481" cy="9338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33">
            <a:extLst>
              <a:ext uri="{FF2B5EF4-FFF2-40B4-BE49-F238E27FC236}">
                <a16:creationId xmlns:a16="http://schemas.microsoft.com/office/drawing/2014/main" id="{3F375953-E89C-4769-A76F-7DD53D460B59}"/>
              </a:ext>
            </a:extLst>
          </p:cNvPr>
          <p:cNvCxnSpPr/>
          <p:nvPr/>
        </p:nvCxnSpPr>
        <p:spPr>
          <a:xfrm>
            <a:off x="1951243" y="1561446"/>
            <a:ext cx="1251816" cy="6858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4" name="文字方塊 92">
            <a:extLst>
              <a:ext uri="{FF2B5EF4-FFF2-40B4-BE49-F238E27FC236}">
                <a16:creationId xmlns:a16="http://schemas.microsoft.com/office/drawing/2014/main" id="{35BD2390-247A-405B-8D73-1BC68A5660DF}"/>
              </a:ext>
            </a:extLst>
          </p:cNvPr>
          <p:cNvSpPr txBox="1"/>
          <p:nvPr/>
        </p:nvSpPr>
        <p:spPr>
          <a:xfrm>
            <a:off x="629478" y="5937959"/>
            <a:ext cx="287397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a:ea typeface="黑体"/>
                <a:cs typeface="+mn-cs"/>
              </a:rPr>
              <a:t>减少更多的参数</a:t>
            </a:r>
            <a:r>
              <a:rPr kumimoji="0" lang="en-US" altLang="zh-TW" sz="2800" b="0" i="0" u="none" strike="noStrike" kern="1200" cap="none" spc="0" normalizeH="0" baseline="0" noProof="0" dirty="0">
                <a:ln>
                  <a:noFill/>
                </a:ln>
                <a:solidFill>
                  <a:prstClr val="white"/>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white"/>
              </a:solidFill>
              <a:effectLst/>
              <a:uLnTx/>
              <a:uFillTx/>
              <a:latin typeface="Calibri"/>
              <a:ea typeface="黑体"/>
              <a:cs typeface="+mn-cs"/>
            </a:endParaRPr>
          </a:p>
        </p:txBody>
      </p:sp>
    </p:spTree>
    <p:extLst>
      <p:ext uri="{BB962C8B-B14F-4D97-AF65-F5344CB8AC3E}">
        <p14:creationId xmlns:p14="http://schemas.microsoft.com/office/powerpoint/2010/main" val="8323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59" grpId="0" animBg="1"/>
      <p:bldP spid="17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卷积神经网络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(CNN)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grpSp>
        <p:nvGrpSpPr>
          <p:cNvPr id="73" name="群組 3">
            <a:extLst>
              <a:ext uri="{FF2B5EF4-FFF2-40B4-BE49-F238E27FC236}">
                <a16:creationId xmlns:a16="http://schemas.microsoft.com/office/drawing/2014/main" id="{DF326205-F3A6-4755-B697-A039177295DA}"/>
              </a:ext>
            </a:extLst>
          </p:cNvPr>
          <p:cNvGrpSpPr/>
          <p:nvPr/>
        </p:nvGrpSpPr>
        <p:grpSpPr>
          <a:xfrm>
            <a:off x="749703" y="2274347"/>
            <a:ext cx="2906568" cy="3201477"/>
            <a:chOff x="-1626455" y="3999117"/>
            <a:chExt cx="2906568" cy="3201477"/>
          </a:xfrm>
        </p:grpSpPr>
        <p:pic>
          <p:nvPicPr>
            <p:cNvPr id="74" name="圖片 4">
              <a:extLst>
                <a:ext uri="{FF2B5EF4-FFF2-40B4-BE49-F238E27FC236}">
                  <a16:creationId xmlns:a16="http://schemas.microsoft.com/office/drawing/2014/main" id="{1694C7A6-DD4B-4365-8EDA-2CF0F2575FDB}"/>
                </a:ext>
              </a:extLst>
            </p:cNvPr>
            <p:cNvPicPr>
              <a:picLocks noChangeAspect="1"/>
            </p:cNvPicPr>
            <p:nvPr/>
          </p:nvPicPr>
          <p:blipFill>
            <a:blip r:embed="rId3"/>
            <a:stretch>
              <a:fillRect/>
            </a:stretch>
          </p:blipFill>
          <p:spPr>
            <a:xfrm rot="5400000" flipH="1">
              <a:off x="-1736746" y="4748962"/>
              <a:ext cx="3201477" cy="1701788"/>
            </a:xfrm>
            <a:prstGeom prst="rect">
              <a:avLst/>
            </a:prstGeom>
          </p:spPr>
        </p:pic>
        <p:sp>
          <p:nvSpPr>
            <p:cNvPr id="75" name="文字方塊 5">
              <a:extLst>
                <a:ext uri="{FF2B5EF4-FFF2-40B4-BE49-F238E27FC236}">
                  <a16:creationId xmlns:a16="http://schemas.microsoft.com/office/drawing/2014/main" id="{14EC32E3-4938-4A60-87D0-BE832C232904}"/>
                </a:ext>
              </a:extLst>
            </p:cNvPr>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Fully Connected Feedforward network</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grpSp>
      <p:pic>
        <p:nvPicPr>
          <p:cNvPr id="76" name="Picture 2" descr="http://s.hswstatic.com/gif/whiskers-sam.jpg">
            <a:extLst>
              <a:ext uri="{FF2B5EF4-FFF2-40B4-BE49-F238E27FC236}">
                <a16:creationId xmlns:a16="http://schemas.microsoft.com/office/drawing/2014/main" id="{5528383A-FF76-4021-A3DD-7CD4BEA0A7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5642" y="191529"/>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77" name="文字方塊 8">
            <a:extLst>
              <a:ext uri="{FF2B5EF4-FFF2-40B4-BE49-F238E27FC236}">
                <a16:creationId xmlns:a16="http://schemas.microsoft.com/office/drawing/2014/main" id="{C81A7B39-7B94-41C3-A015-1587F9149872}"/>
              </a:ext>
            </a:extLst>
          </p:cNvPr>
          <p:cNvSpPr txBox="1"/>
          <p:nvPr/>
        </p:nvSpPr>
        <p:spPr>
          <a:xfrm>
            <a:off x="1277455" y="1705969"/>
            <a:ext cx="20467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cat dog ……</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8" name="矩形 77">
            <a:extLst>
              <a:ext uri="{FF2B5EF4-FFF2-40B4-BE49-F238E27FC236}">
                <a16:creationId xmlns:a16="http://schemas.microsoft.com/office/drawing/2014/main" id="{642EC173-4B0F-4087-8A61-24361E3F3DFF}"/>
              </a:ext>
            </a:extLst>
          </p:cNvPr>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Convolution</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79" name="矩形 78">
            <a:extLst>
              <a:ext uri="{FF2B5EF4-FFF2-40B4-BE49-F238E27FC236}">
                <a16:creationId xmlns:a16="http://schemas.microsoft.com/office/drawing/2014/main" id="{D1036502-12B5-4842-A96C-9802209F8C2D}"/>
              </a:ext>
            </a:extLst>
          </p:cNvPr>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Max Pooling</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80" name="矩形 79">
            <a:extLst>
              <a:ext uri="{FF2B5EF4-FFF2-40B4-BE49-F238E27FC236}">
                <a16:creationId xmlns:a16="http://schemas.microsoft.com/office/drawing/2014/main" id="{4B377871-6DAF-4322-AE6D-6C552E5D2FD0}"/>
              </a:ext>
            </a:extLst>
          </p:cNvPr>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Convolution</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81" name="矩形 80">
            <a:extLst>
              <a:ext uri="{FF2B5EF4-FFF2-40B4-BE49-F238E27FC236}">
                <a16:creationId xmlns:a16="http://schemas.microsoft.com/office/drawing/2014/main" id="{235D1C10-5E83-49B2-A99C-955680199785}"/>
              </a:ext>
            </a:extLst>
          </p:cNvPr>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Max Pooling</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82" name="文字方塊 15">
            <a:extLst>
              <a:ext uri="{FF2B5EF4-FFF2-40B4-BE49-F238E27FC236}">
                <a16:creationId xmlns:a16="http://schemas.microsoft.com/office/drawing/2014/main" id="{F751051C-E09F-4173-8055-1E7881A0CABB}"/>
              </a:ext>
            </a:extLst>
          </p:cNvPr>
          <p:cNvSpPr txBox="1"/>
          <p:nvPr/>
        </p:nvSpPr>
        <p:spPr>
          <a:xfrm>
            <a:off x="3324218" y="6055666"/>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Flatten</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83" name="向下箭號 11">
            <a:extLst>
              <a:ext uri="{FF2B5EF4-FFF2-40B4-BE49-F238E27FC236}">
                <a16:creationId xmlns:a16="http://schemas.microsoft.com/office/drawing/2014/main" id="{77DB95CF-43AF-4BC2-8096-7E7F2F67C3F4}"/>
              </a:ext>
            </a:extLst>
          </p:cNvPr>
          <p:cNvSpPr/>
          <p:nvPr/>
        </p:nvSpPr>
        <p:spPr>
          <a:xfrm>
            <a:off x="5869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4" name="向下箭號 17">
            <a:extLst>
              <a:ext uri="{FF2B5EF4-FFF2-40B4-BE49-F238E27FC236}">
                <a16:creationId xmlns:a16="http://schemas.microsoft.com/office/drawing/2014/main" id="{95F61A1E-44C6-4CFD-B4B5-B84885516F46}"/>
              </a:ext>
            </a:extLst>
          </p:cNvPr>
          <p:cNvSpPr/>
          <p:nvPr/>
        </p:nvSpPr>
        <p:spPr>
          <a:xfrm>
            <a:off x="5869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5" name="向下箭號 18">
            <a:extLst>
              <a:ext uri="{FF2B5EF4-FFF2-40B4-BE49-F238E27FC236}">
                <a16:creationId xmlns:a16="http://schemas.microsoft.com/office/drawing/2014/main" id="{178DDE1A-A276-4465-B634-2049392DCB3C}"/>
              </a:ext>
            </a:extLst>
          </p:cNvPr>
          <p:cNvSpPr/>
          <p:nvPr/>
        </p:nvSpPr>
        <p:spPr>
          <a:xfrm>
            <a:off x="5869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6" name="向下箭號 19">
            <a:extLst>
              <a:ext uri="{FF2B5EF4-FFF2-40B4-BE49-F238E27FC236}">
                <a16:creationId xmlns:a16="http://schemas.microsoft.com/office/drawing/2014/main" id="{2F6B8E76-67D7-40E4-9710-CDE5489E6CAF}"/>
              </a:ext>
            </a:extLst>
          </p:cNvPr>
          <p:cNvSpPr/>
          <p:nvPr/>
        </p:nvSpPr>
        <p:spPr>
          <a:xfrm>
            <a:off x="5869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7" name="右彎箭號 16">
            <a:extLst>
              <a:ext uri="{FF2B5EF4-FFF2-40B4-BE49-F238E27FC236}">
                <a16:creationId xmlns:a16="http://schemas.microsoft.com/office/drawing/2014/main" id="{5F325BA1-6B8A-4884-B55C-2D18763E6ACF}"/>
              </a:ext>
            </a:extLst>
          </p:cNvPr>
          <p:cNvSpPr/>
          <p:nvPr/>
        </p:nvSpPr>
        <p:spPr>
          <a:xfrm rot="10800000">
            <a:off x="4881209" y="5753402"/>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88" name="右彎箭號 21">
            <a:extLst>
              <a:ext uri="{FF2B5EF4-FFF2-40B4-BE49-F238E27FC236}">
                <a16:creationId xmlns:a16="http://schemas.microsoft.com/office/drawing/2014/main" id="{01BB6536-C0E5-4C0E-B2B6-837E7E914322}"/>
              </a:ext>
            </a:extLst>
          </p:cNvPr>
          <p:cNvSpPr/>
          <p:nvPr/>
        </p:nvSpPr>
        <p:spPr>
          <a:xfrm rot="16200000">
            <a:off x="2154214"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89" name="文字方塊 20">
            <a:extLst>
              <a:ext uri="{FF2B5EF4-FFF2-40B4-BE49-F238E27FC236}">
                <a16:creationId xmlns:a16="http://schemas.microsoft.com/office/drawing/2014/main" id="{BDFC55A8-0161-4924-9F88-D4C6827CECFB}"/>
              </a:ext>
            </a:extLst>
          </p:cNvPr>
          <p:cNvSpPr txBox="1"/>
          <p:nvPr/>
        </p:nvSpPr>
        <p:spPr>
          <a:xfrm>
            <a:off x="7424968" y="3414758"/>
            <a:ext cx="120369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可以重复多次</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90" name="左大括弧 22">
            <a:extLst>
              <a:ext uri="{FF2B5EF4-FFF2-40B4-BE49-F238E27FC236}">
                <a16:creationId xmlns:a16="http://schemas.microsoft.com/office/drawing/2014/main" id="{CD90410B-2888-4610-B85E-546C4EC5B4E3}"/>
              </a:ext>
            </a:extLst>
          </p:cNvPr>
          <p:cNvSpPr/>
          <p:nvPr/>
        </p:nvSpPr>
        <p:spPr>
          <a:xfrm flipH="1">
            <a:off x="7026249" y="1806541"/>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1" name="矩形 90">
            <a:extLst>
              <a:ext uri="{FF2B5EF4-FFF2-40B4-BE49-F238E27FC236}">
                <a16:creationId xmlns:a16="http://schemas.microsoft.com/office/drawing/2014/main" id="{F8A1B0A3-C13E-45B6-B000-272735FBCC05}"/>
              </a:ext>
            </a:extLst>
          </p:cNvPr>
          <p:cNvSpPr/>
          <p:nvPr/>
        </p:nvSpPr>
        <p:spPr>
          <a:xfrm>
            <a:off x="5169420" y="2977281"/>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2" name="矩形 91">
            <a:extLst>
              <a:ext uri="{FF2B5EF4-FFF2-40B4-BE49-F238E27FC236}">
                <a16:creationId xmlns:a16="http://schemas.microsoft.com/office/drawing/2014/main" id="{4BCF09A4-5A45-4598-9415-C5338C8EFFEF}"/>
              </a:ext>
            </a:extLst>
          </p:cNvPr>
          <p:cNvSpPr/>
          <p:nvPr/>
        </p:nvSpPr>
        <p:spPr>
          <a:xfrm>
            <a:off x="5169420" y="5080581"/>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Tree>
    <p:extLst>
      <p:ext uri="{BB962C8B-B14F-4D97-AF65-F5344CB8AC3E}">
        <p14:creationId xmlns:p14="http://schemas.microsoft.com/office/powerpoint/2010/main" val="22675727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卷积神经网络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(CNN)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27" name="橢圓 11">
            <a:extLst>
              <a:ext uri="{FF2B5EF4-FFF2-40B4-BE49-F238E27FC236}">
                <a16:creationId xmlns:a16="http://schemas.microsoft.com/office/drawing/2014/main" id="{7065DD2C-5418-4D5D-9300-E5305864E8BD}"/>
              </a:ext>
            </a:extLst>
          </p:cNvPr>
          <p:cNvSpPr/>
          <p:nvPr/>
        </p:nvSpPr>
        <p:spPr>
          <a:xfrm>
            <a:off x="895269"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8" name="橢圓 12">
            <a:extLst>
              <a:ext uri="{FF2B5EF4-FFF2-40B4-BE49-F238E27FC236}">
                <a16:creationId xmlns:a16="http://schemas.microsoft.com/office/drawing/2014/main" id="{DC8822AD-CB38-4C38-A215-FD1092D5FCA0}"/>
              </a:ext>
            </a:extLst>
          </p:cNvPr>
          <p:cNvSpPr/>
          <p:nvPr/>
        </p:nvSpPr>
        <p:spPr>
          <a:xfrm>
            <a:off x="1737098"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9" name="橢圓 13">
            <a:extLst>
              <a:ext uri="{FF2B5EF4-FFF2-40B4-BE49-F238E27FC236}">
                <a16:creationId xmlns:a16="http://schemas.microsoft.com/office/drawing/2014/main" id="{353CC88E-F31A-471C-83A2-A8384B2AF581}"/>
              </a:ext>
            </a:extLst>
          </p:cNvPr>
          <p:cNvSpPr/>
          <p:nvPr/>
        </p:nvSpPr>
        <p:spPr>
          <a:xfrm>
            <a:off x="2578927"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0" name="橢圓 14">
            <a:extLst>
              <a:ext uri="{FF2B5EF4-FFF2-40B4-BE49-F238E27FC236}">
                <a16:creationId xmlns:a16="http://schemas.microsoft.com/office/drawing/2014/main" id="{AE00FC35-845F-4A7E-B041-54BE5D420D0C}"/>
              </a:ext>
            </a:extLst>
          </p:cNvPr>
          <p:cNvSpPr/>
          <p:nvPr/>
        </p:nvSpPr>
        <p:spPr>
          <a:xfrm>
            <a:off x="3420756"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1" name="橢圓 15">
            <a:extLst>
              <a:ext uri="{FF2B5EF4-FFF2-40B4-BE49-F238E27FC236}">
                <a16:creationId xmlns:a16="http://schemas.microsoft.com/office/drawing/2014/main" id="{1BBEED21-544F-41BF-A341-F525F528E891}"/>
              </a:ext>
            </a:extLst>
          </p:cNvPr>
          <p:cNvSpPr/>
          <p:nvPr/>
        </p:nvSpPr>
        <p:spPr>
          <a:xfrm>
            <a:off x="895269"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2" name="橢圓 16">
            <a:extLst>
              <a:ext uri="{FF2B5EF4-FFF2-40B4-BE49-F238E27FC236}">
                <a16:creationId xmlns:a16="http://schemas.microsoft.com/office/drawing/2014/main" id="{7071E9C9-473D-427B-BBCA-25E1747D8C6E}"/>
              </a:ext>
            </a:extLst>
          </p:cNvPr>
          <p:cNvSpPr/>
          <p:nvPr/>
        </p:nvSpPr>
        <p:spPr>
          <a:xfrm>
            <a:off x="1737098"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3" name="橢圓 17">
            <a:extLst>
              <a:ext uri="{FF2B5EF4-FFF2-40B4-BE49-F238E27FC236}">
                <a16:creationId xmlns:a16="http://schemas.microsoft.com/office/drawing/2014/main" id="{2467B7D6-3891-4869-BF04-52C74EFF7188}"/>
              </a:ext>
            </a:extLst>
          </p:cNvPr>
          <p:cNvSpPr/>
          <p:nvPr/>
        </p:nvSpPr>
        <p:spPr>
          <a:xfrm>
            <a:off x="2578927"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4" name="橢圓 18">
            <a:extLst>
              <a:ext uri="{FF2B5EF4-FFF2-40B4-BE49-F238E27FC236}">
                <a16:creationId xmlns:a16="http://schemas.microsoft.com/office/drawing/2014/main" id="{C38F5450-E19B-4AA8-A525-7FEFB57C2E07}"/>
              </a:ext>
            </a:extLst>
          </p:cNvPr>
          <p:cNvSpPr/>
          <p:nvPr/>
        </p:nvSpPr>
        <p:spPr>
          <a:xfrm>
            <a:off x="3420756"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5" name="橢圓 19">
            <a:extLst>
              <a:ext uri="{FF2B5EF4-FFF2-40B4-BE49-F238E27FC236}">
                <a16:creationId xmlns:a16="http://schemas.microsoft.com/office/drawing/2014/main" id="{5F23BED6-24C1-45F2-B8B1-AB9DAFD1C914}"/>
              </a:ext>
            </a:extLst>
          </p:cNvPr>
          <p:cNvSpPr/>
          <p:nvPr/>
        </p:nvSpPr>
        <p:spPr>
          <a:xfrm>
            <a:off x="895269"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6" name="橢圓 20">
            <a:extLst>
              <a:ext uri="{FF2B5EF4-FFF2-40B4-BE49-F238E27FC236}">
                <a16:creationId xmlns:a16="http://schemas.microsoft.com/office/drawing/2014/main" id="{B1943C71-466C-459C-9478-4F4799BEDAA5}"/>
              </a:ext>
            </a:extLst>
          </p:cNvPr>
          <p:cNvSpPr/>
          <p:nvPr/>
        </p:nvSpPr>
        <p:spPr>
          <a:xfrm>
            <a:off x="1737098"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7" name="橢圓 21">
            <a:extLst>
              <a:ext uri="{FF2B5EF4-FFF2-40B4-BE49-F238E27FC236}">
                <a16:creationId xmlns:a16="http://schemas.microsoft.com/office/drawing/2014/main" id="{0A6BFB64-FC22-4149-BFE8-76A09B2EA88C}"/>
              </a:ext>
            </a:extLst>
          </p:cNvPr>
          <p:cNvSpPr/>
          <p:nvPr/>
        </p:nvSpPr>
        <p:spPr>
          <a:xfrm>
            <a:off x="2578927"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8" name="橢圓 22">
            <a:extLst>
              <a:ext uri="{FF2B5EF4-FFF2-40B4-BE49-F238E27FC236}">
                <a16:creationId xmlns:a16="http://schemas.microsoft.com/office/drawing/2014/main" id="{73B5F013-745F-4DA6-863C-84FF949AE1BE}"/>
              </a:ext>
            </a:extLst>
          </p:cNvPr>
          <p:cNvSpPr/>
          <p:nvPr/>
        </p:nvSpPr>
        <p:spPr>
          <a:xfrm>
            <a:off x="3420756"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9" name="橢圓 23">
            <a:extLst>
              <a:ext uri="{FF2B5EF4-FFF2-40B4-BE49-F238E27FC236}">
                <a16:creationId xmlns:a16="http://schemas.microsoft.com/office/drawing/2014/main" id="{8AF08C6C-0500-4530-8AB5-C175680A75F3}"/>
              </a:ext>
            </a:extLst>
          </p:cNvPr>
          <p:cNvSpPr/>
          <p:nvPr/>
        </p:nvSpPr>
        <p:spPr>
          <a:xfrm>
            <a:off x="895269"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0" name="橢圓 24">
            <a:extLst>
              <a:ext uri="{FF2B5EF4-FFF2-40B4-BE49-F238E27FC236}">
                <a16:creationId xmlns:a16="http://schemas.microsoft.com/office/drawing/2014/main" id="{F85082CE-2656-40E9-B98E-9E47BF27777B}"/>
              </a:ext>
            </a:extLst>
          </p:cNvPr>
          <p:cNvSpPr/>
          <p:nvPr/>
        </p:nvSpPr>
        <p:spPr>
          <a:xfrm>
            <a:off x="1737098"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1" name="橢圓 25">
            <a:extLst>
              <a:ext uri="{FF2B5EF4-FFF2-40B4-BE49-F238E27FC236}">
                <a16:creationId xmlns:a16="http://schemas.microsoft.com/office/drawing/2014/main" id="{0F197305-5FAE-4065-B0D9-17D47468AE51}"/>
              </a:ext>
            </a:extLst>
          </p:cNvPr>
          <p:cNvSpPr/>
          <p:nvPr/>
        </p:nvSpPr>
        <p:spPr>
          <a:xfrm>
            <a:off x="2578927"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2" name="橢圓 26">
            <a:extLst>
              <a:ext uri="{FF2B5EF4-FFF2-40B4-BE49-F238E27FC236}">
                <a16:creationId xmlns:a16="http://schemas.microsoft.com/office/drawing/2014/main" id="{61F89011-ADC4-4DF4-9E6E-36FBB7446B5D}"/>
              </a:ext>
            </a:extLst>
          </p:cNvPr>
          <p:cNvSpPr/>
          <p:nvPr/>
        </p:nvSpPr>
        <p:spPr>
          <a:xfrm>
            <a:off x="3420756"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aphicFrame>
        <p:nvGraphicFramePr>
          <p:cNvPr id="43" name="表格 42">
            <a:extLst>
              <a:ext uri="{FF2B5EF4-FFF2-40B4-BE49-F238E27FC236}">
                <a16:creationId xmlns:a16="http://schemas.microsoft.com/office/drawing/2014/main" id="{F9F60634-4069-4774-90AA-B74A57B81400}"/>
              </a:ext>
            </a:extLst>
          </p:cNvPr>
          <p:cNvGraphicFramePr>
            <a:graphicFrameLocks noGrp="1"/>
          </p:cNvGraphicFramePr>
          <p:nvPr>
            <p:extLst/>
          </p:nvPr>
        </p:nvGraphicFramePr>
        <p:xfrm>
          <a:off x="5711842" y="161739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44" name="文字方塊 35">
            <a:extLst>
              <a:ext uri="{FF2B5EF4-FFF2-40B4-BE49-F238E27FC236}">
                <a16:creationId xmlns:a16="http://schemas.microsoft.com/office/drawing/2014/main" id="{645D4B25-190F-4CE6-B9C7-F3F5DF4164C6}"/>
              </a:ext>
            </a:extLst>
          </p:cNvPr>
          <p:cNvSpPr txBox="1"/>
          <p:nvPr/>
        </p:nvSpPr>
        <p:spPr>
          <a:xfrm>
            <a:off x="7318463" y="2104244"/>
            <a:ext cx="144812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卷积核</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5" name="橢圓 41">
            <a:extLst>
              <a:ext uri="{FF2B5EF4-FFF2-40B4-BE49-F238E27FC236}">
                <a16:creationId xmlns:a16="http://schemas.microsoft.com/office/drawing/2014/main" id="{26EE6EA3-2704-4100-9066-BDE832E84D25}"/>
              </a:ext>
            </a:extLst>
          </p:cNvPr>
          <p:cNvSpPr/>
          <p:nvPr/>
        </p:nvSpPr>
        <p:spPr>
          <a:xfrm>
            <a:off x="5064249"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6" name="橢圓 42">
            <a:extLst>
              <a:ext uri="{FF2B5EF4-FFF2-40B4-BE49-F238E27FC236}">
                <a16:creationId xmlns:a16="http://schemas.microsoft.com/office/drawing/2014/main" id="{81C26205-56D5-4605-B765-D0016D941BC7}"/>
              </a:ext>
            </a:extLst>
          </p:cNvPr>
          <p:cNvSpPr/>
          <p:nvPr/>
        </p:nvSpPr>
        <p:spPr>
          <a:xfrm>
            <a:off x="5906078"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7" name="橢圓 43">
            <a:extLst>
              <a:ext uri="{FF2B5EF4-FFF2-40B4-BE49-F238E27FC236}">
                <a16:creationId xmlns:a16="http://schemas.microsoft.com/office/drawing/2014/main" id="{E2604465-5278-4AF6-B3E7-E3E85A3BA9E2}"/>
              </a:ext>
            </a:extLst>
          </p:cNvPr>
          <p:cNvSpPr/>
          <p:nvPr/>
        </p:nvSpPr>
        <p:spPr>
          <a:xfrm>
            <a:off x="6747907"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8" name="橢圓 44">
            <a:extLst>
              <a:ext uri="{FF2B5EF4-FFF2-40B4-BE49-F238E27FC236}">
                <a16:creationId xmlns:a16="http://schemas.microsoft.com/office/drawing/2014/main" id="{8BA64503-D22E-44C4-AC63-A039D501521F}"/>
              </a:ext>
            </a:extLst>
          </p:cNvPr>
          <p:cNvSpPr/>
          <p:nvPr/>
        </p:nvSpPr>
        <p:spPr>
          <a:xfrm>
            <a:off x="7589736"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9" name="橢圓 45">
            <a:extLst>
              <a:ext uri="{FF2B5EF4-FFF2-40B4-BE49-F238E27FC236}">
                <a16:creationId xmlns:a16="http://schemas.microsoft.com/office/drawing/2014/main" id="{151B7BE7-F150-46D5-A4AF-7B85D4B30594}"/>
              </a:ext>
            </a:extLst>
          </p:cNvPr>
          <p:cNvSpPr/>
          <p:nvPr/>
        </p:nvSpPr>
        <p:spPr>
          <a:xfrm>
            <a:off x="5064249"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0" name="橢圓 46">
            <a:extLst>
              <a:ext uri="{FF2B5EF4-FFF2-40B4-BE49-F238E27FC236}">
                <a16:creationId xmlns:a16="http://schemas.microsoft.com/office/drawing/2014/main" id="{2EA564EA-4F3C-44A4-8C40-CBADF4282E78}"/>
              </a:ext>
            </a:extLst>
          </p:cNvPr>
          <p:cNvSpPr/>
          <p:nvPr/>
        </p:nvSpPr>
        <p:spPr>
          <a:xfrm>
            <a:off x="5906078"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1" name="橢圓 47">
            <a:extLst>
              <a:ext uri="{FF2B5EF4-FFF2-40B4-BE49-F238E27FC236}">
                <a16:creationId xmlns:a16="http://schemas.microsoft.com/office/drawing/2014/main" id="{FE675D96-C225-4509-BFAE-0F5D5A836167}"/>
              </a:ext>
            </a:extLst>
          </p:cNvPr>
          <p:cNvSpPr/>
          <p:nvPr/>
        </p:nvSpPr>
        <p:spPr>
          <a:xfrm>
            <a:off x="6747907"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2" name="橢圓 48">
            <a:extLst>
              <a:ext uri="{FF2B5EF4-FFF2-40B4-BE49-F238E27FC236}">
                <a16:creationId xmlns:a16="http://schemas.microsoft.com/office/drawing/2014/main" id="{D5D3F267-BB9D-41F7-8BFC-1675BD69F5F0}"/>
              </a:ext>
            </a:extLst>
          </p:cNvPr>
          <p:cNvSpPr/>
          <p:nvPr/>
        </p:nvSpPr>
        <p:spPr>
          <a:xfrm>
            <a:off x="7589736"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3" name="橢圓 49">
            <a:extLst>
              <a:ext uri="{FF2B5EF4-FFF2-40B4-BE49-F238E27FC236}">
                <a16:creationId xmlns:a16="http://schemas.microsoft.com/office/drawing/2014/main" id="{0F4151FB-36E6-4833-94A7-8FB0EA85548F}"/>
              </a:ext>
            </a:extLst>
          </p:cNvPr>
          <p:cNvSpPr/>
          <p:nvPr/>
        </p:nvSpPr>
        <p:spPr>
          <a:xfrm>
            <a:off x="5064249"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4" name="橢圓 50">
            <a:extLst>
              <a:ext uri="{FF2B5EF4-FFF2-40B4-BE49-F238E27FC236}">
                <a16:creationId xmlns:a16="http://schemas.microsoft.com/office/drawing/2014/main" id="{36D28944-1932-415B-856D-9931CFA99485}"/>
              </a:ext>
            </a:extLst>
          </p:cNvPr>
          <p:cNvSpPr/>
          <p:nvPr/>
        </p:nvSpPr>
        <p:spPr>
          <a:xfrm>
            <a:off x="5906078"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5" name="橢圓 51">
            <a:extLst>
              <a:ext uri="{FF2B5EF4-FFF2-40B4-BE49-F238E27FC236}">
                <a16:creationId xmlns:a16="http://schemas.microsoft.com/office/drawing/2014/main" id="{DE1C9C08-2659-41A3-ADE8-FD32D733498F}"/>
              </a:ext>
            </a:extLst>
          </p:cNvPr>
          <p:cNvSpPr/>
          <p:nvPr/>
        </p:nvSpPr>
        <p:spPr>
          <a:xfrm>
            <a:off x="6747907"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6" name="橢圓 52">
            <a:extLst>
              <a:ext uri="{FF2B5EF4-FFF2-40B4-BE49-F238E27FC236}">
                <a16:creationId xmlns:a16="http://schemas.microsoft.com/office/drawing/2014/main" id="{EEC6C81D-FE02-4225-A959-90AF3D6A6E54}"/>
              </a:ext>
            </a:extLst>
          </p:cNvPr>
          <p:cNvSpPr/>
          <p:nvPr/>
        </p:nvSpPr>
        <p:spPr>
          <a:xfrm>
            <a:off x="7589736"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7" name="橢圓 53">
            <a:extLst>
              <a:ext uri="{FF2B5EF4-FFF2-40B4-BE49-F238E27FC236}">
                <a16:creationId xmlns:a16="http://schemas.microsoft.com/office/drawing/2014/main" id="{2B4C825B-85A3-4653-9BF0-1636CED0ACBA}"/>
              </a:ext>
            </a:extLst>
          </p:cNvPr>
          <p:cNvSpPr/>
          <p:nvPr/>
        </p:nvSpPr>
        <p:spPr>
          <a:xfrm>
            <a:off x="5064249"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8" name="橢圓 54">
            <a:extLst>
              <a:ext uri="{FF2B5EF4-FFF2-40B4-BE49-F238E27FC236}">
                <a16:creationId xmlns:a16="http://schemas.microsoft.com/office/drawing/2014/main" id="{623D2A95-CCE6-438A-8245-A7C2BAC7A1F7}"/>
              </a:ext>
            </a:extLst>
          </p:cNvPr>
          <p:cNvSpPr/>
          <p:nvPr/>
        </p:nvSpPr>
        <p:spPr>
          <a:xfrm>
            <a:off x="5906078"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9" name="橢圓 55">
            <a:extLst>
              <a:ext uri="{FF2B5EF4-FFF2-40B4-BE49-F238E27FC236}">
                <a16:creationId xmlns:a16="http://schemas.microsoft.com/office/drawing/2014/main" id="{1B3CEF87-085E-4046-8037-D4B140CE326B}"/>
              </a:ext>
            </a:extLst>
          </p:cNvPr>
          <p:cNvSpPr/>
          <p:nvPr/>
        </p:nvSpPr>
        <p:spPr>
          <a:xfrm>
            <a:off x="6747907"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-4</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0" name="橢圓 56">
            <a:extLst>
              <a:ext uri="{FF2B5EF4-FFF2-40B4-BE49-F238E27FC236}">
                <a16:creationId xmlns:a16="http://schemas.microsoft.com/office/drawing/2014/main" id="{BF935639-FA0E-48F7-B71C-23934297C741}"/>
              </a:ext>
            </a:extLst>
          </p:cNvPr>
          <p:cNvSpPr/>
          <p:nvPr/>
        </p:nvSpPr>
        <p:spPr>
          <a:xfrm>
            <a:off x="7589736"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aphicFrame>
        <p:nvGraphicFramePr>
          <p:cNvPr id="61" name="表格 60">
            <a:extLst>
              <a:ext uri="{FF2B5EF4-FFF2-40B4-BE49-F238E27FC236}">
                <a16:creationId xmlns:a16="http://schemas.microsoft.com/office/drawing/2014/main" id="{DE3387A7-B016-4409-B057-C223A8785495}"/>
              </a:ext>
            </a:extLst>
          </p:cNvPr>
          <p:cNvGraphicFramePr>
            <a:graphicFrameLocks noGrp="1"/>
          </p:cNvGraphicFramePr>
          <p:nvPr>
            <p:extLst/>
          </p:nvPr>
        </p:nvGraphicFramePr>
        <p:xfrm>
          <a:off x="1706936" y="161739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62" name="文字方塊 58">
            <a:extLst>
              <a:ext uri="{FF2B5EF4-FFF2-40B4-BE49-F238E27FC236}">
                <a16:creationId xmlns:a16="http://schemas.microsoft.com/office/drawing/2014/main" id="{3C4502C1-A78D-410E-8E1D-DD297A4AFC3E}"/>
              </a:ext>
            </a:extLst>
          </p:cNvPr>
          <p:cNvSpPr txBox="1"/>
          <p:nvPr/>
        </p:nvSpPr>
        <p:spPr>
          <a:xfrm>
            <a:off x="3329090" y="2072366"/>
            <a:ext cx="144812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卷积核</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3" name="矩形 62">
            <a:extLst>
              <a:ext uri="{FF2B5EF4-FFF2-40B4-BE49-F238E27FC236}">
                <a16:creationId xmlns:a16="http://schemas.microsoft.com/office/drawing/2014/main" id="{27E260E4-919B-4DEE-8F8F-1EA42C222EBC}"/>
              </a:ext>
            </a:extLst>
          </p:cNvPr>
          <p:cNvSpPr/>
          <p:nvPr/>
        </p:nvSpPr>
        <p:spPr>
          <a:xfrm>
            <a:off x="895269" y="3285294"/>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4" name="矩形 63">
            <a:extLst>
              <a:ext uri="{FF2B5EF4-FFF2-40B4-BE49-F238E27FC236}">
                <a16:creationId xmlns:a16="http://schemas.microsoft.com/office/drawing/2014/main" id="{734528D1-0E4F-4FC8-B3A8-860D7BD41C17}"/>
              </a:ext>
            </a:extLst>
          </p:cNvPr>
          <p:cNvSpPr/>
          <p:nvPr/>
        </p:nvSpPr>
        <p:spPr>
          <a:xfrm>
            <a:off x="2578926" y="3285294"/>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5" name="矩形 64">
            <a:extLst>
              <a:ext uri="{FF2B5EF4-FFF2-40B4-BE49-F238E27FC236}">
                <a16:creationId xmlns:a16="http://schemas.microsoft.com/office/drawing/2014/main" id="{7CCA3F0A-A4CB-4F07-A689-61BCF7F7F717}"/>
              </a:ext>
            </a:extLst>
          </p:cNvPr>
          <p:cNvSpPr/>
          <p:nvPr/>
        </p:nvSpPr>
        <p:spPr>
          <a:xfrm>
            <a:off x="895269" y="4940857"/>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6" name="矩形 65">
            <a:extLst>
              <a:ext uri="{FF2B5EF4-FFF2-40B4-BE49-F238E27FC236}">
                <a16:creationId xmlns:a16="http://schemas.microsoft.com/office/drawing/2014/main" id="{BC12573A-101F-49F0-A4FF-9B52E874BA76}"/>
              </a:ext>
            </a:extLst>
          </p:cNvPr>
          <p:cNvSpPr/>
          <p:nvPr/>
        </p:nvSpPr>
        <p:spPr>
          <a:xfrm>
            <a:off x="2578926" y="4940857"/>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7" name="矩形 66">
            <a:extLst>
              <a:ext uri="{FF2B5EF4-FFF2-40B4-BE49-F238E27FC236}">
                <a16:creationId xmlns:a16="http://schemas.microsoft.com/office/drawing/2014/main" id="{1DD58ECF-4F8C-4468-9AD7-39BFCD1C46E7}"/>
              </a:ext>
            </a:extLst>
          </p:cNvPr>
          <p:cNvSpPr/>
          <p:nvPr/>
        </p:nvSpPr>
        <p:spPr>
          <a:xfrm>
            <a:off x="5064250" y="3325344"/>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8" name="矩形 67">
            <a:extLst>
              <a:ext uri="{FF2B5EF4-FFF2-40B4-BE49-F238E27FC236}">
                <a16:creationId xmlns:a16="http://schemas.microsoft.com/office/drawing/2014/main" id="{7F130187-1B21-4ED3-AEE5-ACB714DA21D0}"/>
              </a:ext>
            </a:extLst>
          </p:cNvPr>
          <p:cNvSpPr/>
          <p:nvPr/>
        </p:nvSpPr>
        <p:spPr>
          <a:xfrm>
            <a:off x="6747907" y="3325344"/>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9" name="矩形 68">
            <a:extLst>
              <a:ext uri="{FF2B5EF4-FFF2-40B4-BE49-F238E27FC236}">
                <a16:creationId xmlns:a16="http://schemas.microsoft.com/office/drawing/2014/main" id="{F8779500-5501-42CB-AF6D-2748CBA3830D}"/>
              </a:ext>
            </a:extLst>
          </p:cNvPr>
          <p:cNvSpPr/>
          <p:nvPr/>
        </p:nvSpPr>
        <p:spPr>
          <a:xfrm>
            <a:off x="5064250" y="4980907"/>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70" name="矩形 69">
            <a:extLst>
              <a:ext uri="{FF2B5EF4-FFF2-40B4-BE49-F238E27FC236}">
                <a16:creationId xmlns:a16="http://schemas.microsoft.com/office/drawing/2014/main" id="{9EDE1959-A4F6-4FCB-802B-7D17760CA7E4}"/>
              </a:ext>
            </a:extLst>
          </p:cNvPr>
          <p:cNvSpPr/>
          <p:nvPr/>
        </p:nvSpPr>
        <p:spPr>
          <a:xfrm>
            <a:off x="6747907" y="4980907"/>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 name="文本框 1">
            <a:extLst>
              <a:ext uri="{FF2B5EF4-FFF2-40B4-BE49-F238E27FC236}">
                <a16:creationId xmlns:a16="http://schemas.microsoft.com/office/drawing/2014/main" id="{BE3CBD9A-7D5F-40DD-A5AB-55B1C3B55E06}"/>
              </a:ext>
            </a:extLst>
          </p:cNvPr>
          <p:cNvSpPr txBox="1"/>
          <p:nvPr/>
        </p:nvSpPr>
        <p:spPr>
          <a:xfrm>
            <a:off x="407884" y="907995"/>
            <a:ext cx="422025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Calibri"/>
                <a:ea typeface="黑体"/>
                <a:cs typeface="+mn-cs"/>
              </a:rPr>
              <a:t>Max Pooling (</a:t>
            </a:r>
            <a:r>
              <a:rPr kumimoji="0" lang="zh-CN" altLang="en-US" sz="3200" b="0" i="0" u="none" strike="noStrike" kern="1200" cap="none" spc="0" normalizeH="0" baseline="0" noProof="0" dirty="0">
                <a:ln>
                  <a:noFill/>
                </a:ln>
                <a:solidFill>
                  <a:prstClr val="black"/>
                </a:solidFill>
                <a:effectLst/>
                <a:uLnTx/>
                <a:uFillTx/>
                <a:latin typeface="Calibri"/>
                <a:ea typeface="黑体"/>
                <a:cs typeface="+mn-cs"/>
              </a:rPr>
              <a:t>最大池化</a:t>
            </a:r>
            <a:r>
              <a:rPr kumimoji="0" lang="en-US" altLang="zh-CN" sz="3200" b="0" i="0" u="none" strike="noStrike" kern="1200" cap="none" spc="0" normalizeH="0" baseline="0" noProof="0" dirty="0">
                <a:ln>
                  <a:noFill/>
                </a:ln>
                <a:solidFill>
                  <a:prstClr val="black"/>
                </a:solidFill>
                <a:effectLst/>
                <a:uLnTx/>
                <a:uFillTx/>
                <a:latin typeface="Calibri"/>
                <a:ea typeface="黑体"/>
                <a:cs typeface="+mn-cs"/>
              </a:rPr>
              <a:t>)</a:t>
            </a:r>
            <a:endParaRPr kumimoji="0" lang="zh-CN" altLang="en-US" sz="3200" b="0" i="0" u="none" strike="noStrike" kern="1200" cap="none" spc="0" normalizeH="0" baseline="0" noProof="0" dirty="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50170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8"/>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2"/>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31"/>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9"/>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30"/>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34"/>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35"/>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36"/>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4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37"/>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42"/>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41"/>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45"/>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46"/>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49"/>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47"/>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48"/>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51"/>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53"/>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54"/>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57"/>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55"/>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56"/>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4" grpId="0" animBg="1"/>
      <p:bldP spid="34" grpId="1" animBg="1"/>
      <p:bldP spid="35" grpId="0" animBg="1"/>
      <p:bldP spid="35" grpId="1" animBg="1"/>
      <p:bldP spid="36" grpId="0" animBg="1"/>
      <p:bldP spid="36" grpId="1" animBg="1"/>
      <p:bldP spid="37" grpId="0" animBg="1"/>
      <p:bldP spid="37" grpId="1" animBg="1"/>
      <p:bldP spid="38" grpId="0" animBg="1"/>
      <p:bldP spid="39" grpId="0" animBg="1"/>
      <p:bldP spid="40" grpId="0" animBg="1"/>
      <p:bldP spid="40" grpId="1" animBg="1"/>
      <p:bldP spid="41" grpId="0" animBg="1"/>
      <p:bldP spid="41" grpId="1" animBg="1"/>
      <p:bldP spid="42" grpId="0" animBg="1"/>
      <p:bldP spid="42" grpId="1" animBg="1"/>
      <p:bldP spid="44" grpId="0"/>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1" grpId="0" animBg="1"/>
      <p:bldP spid="51" grpId="1" animBg="1"/>
      <p:bldP spid="52" grpId="0"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9" grpId="0" animBg="1"/>
      <p:bldP spid="59" grpId="1" animBg="1"/>
      <p:bldP spid="60" grpId="0" animBg="1"/>
      <p:bldP spid="62" grpId="0"/>
      <p:bldP spid="63" grpId="0" animBg="1"/>
      <p:bldP spid="64" grpId="0" animBg="1"/>
      <p:bldP spid="65" grpId="0" animBg="1"/>
      <p:bldP spid="66" grpId="0" animBg="1"/>
      <p:bldP spid="67" grpId="0" animBg="1"/>
      <p:bldP spid="68" grpId="0" animBg="1"/>
      <p:bldP spid="69" grpId="0" animBg="1"/>
      <p:bldP spid="7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卷积神经网络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(CNN)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graphicFrame>
        <p:nvGraphicFramePr>
          <p:cNvPr id="71" name="內容版面配置區 3">
            <a:extLst>
              <a:ext uri="{FF2B5EF4-FFF2-40B4-BE49-F238E27FC236}">
                <a16:creationId xmlns:a16="http://schemas.microsoft.com/office/drawing/2014/main" id="{D97185E8-AD9D-4556-ADFD-C9F27BF55223}"/>
              </a:ext>
            </a:extLst>
          </p:cNvPr>
          <p:cNvGraphicFramePr>
            <a:graphicFrameLocks/>
          </p:cNvGraphicFramePr>
          <p:nvPr>
            <p:extLst/>
          </p:nvPr>
        </p:nvGraphicFramePr>
        <p:xfrm>
          <a:off x="338635" y="2254907"/>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72" name="文字方塊 4">
            <a:extLst>
              <a:ext uri="{FF2B5EF4-FFF2-40B4-BE49-F238E27FC236}">
                <a16:creationId xmlns:a16="http://schemas.microsoft.com/office/drawing/2014/main" id="{69846282-45ED-4129-80D4-C97304A487E2}"/>
              </a:ext>
            </a:extLst>
          </p:cNvPr>
          <p:cNvSpPr txBox="1"/>
          <p:nvPr/>
        </p:nvSpPr>
        <p:spPr>
          <a:xfrm>
            <a:off x="602107" y="5244815"/>
            <a:ext cx="23470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6 x 6 image</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3" name="橢圓 5">
            <a:extLst>
              <a:ext uri="{FF2B5EF4-FFF2-40B4-BE49-F238E27FC236}">
                <a16:creationId xmlns:a16="http://schemas.microsoft.com/office/drawing/2014/main" id="{0FA9C47D-6D2A-44F5-B05F-36CA1603C760}"/>
              </a:ext>
            </a:extLst>
          </p:cNvPr>
          <p:cNvSpPr/>
          <p:nvPr/>
        </p:nvSpPr>
        <p:spPr>
          <a:xfrm>
            <a:off x="6598679" y="283828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4" name="橢圓 6">
            <a:extLst>
              <a:ext uri="{FF2B5EF4-FFF2-40B4-BE49-F238E27FC236}">
                <a16:creationId xmlns:a16="http://schemas.microsoft.com/office/drawing/2014/main" id="{E12E1F5B-1155-47AF-9286-09CE318F932D}"/>
              </a:ext>
            </a:extLst>
          </p:cNvPr>
          <p:cNvSpPr/>
          <p:nvPr/>
        </p:nvSpPr>
        <p:spPr>
          <a:xfrm>
            <a:off x="7570286" y="283828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5" name="橢圓 7">
            <a:extLst>
              <a:ext uri="{FF2B5EF4-FFF2-40B4-BE49-F238E27FC236}">
                <a16:creationId xmlns:a16="http://schemas.microsoft.com/office/drawing/2014/main" id="{11A961FB-2519-4DF0-81C7-34EFAF417706}"/>
              </a:ext>
            </a:extLst>
          </p:cNvPr>
          <p:cNvSpPr/>
          <p:nvPr/>
        </p:nvSpPr>
        <p:spPr>
          <a:xfrm>
            <a:off x="7570286" y="394658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6" name="橢圓 8">
            <a:extLst>
              <a:ext uri="{FF2B5EF4-FFF2-40B4-BE49-F238E27FC236}">
                <a16:creationId xmlns:a16="http://schemas.microsoft.com/office/drawing/2014/main" id="{5E0EE2D7-2B15-4772-B90B-6D245B0CC499}"/>
              </a:ext>
            </a:extLst>
          </p:cNvPr>
          <p:cNvSpPr/>
          <p:nvPr/>
        </p:nvSpPr>
        <p:spPr>
          <a:xfrm>
            <a:off x="6598679" y="394658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7" name="橢圓 9">
            <a:extLst>
              <a:ext uri="{FF2B5EF4-FFF2-40B4-BE49-F238E27FC236}">
                <a16:creationId xmlns:a16="http://schemas.microsoft.com/office/drawing/2014/main" id="{94A8D3DF-64C0-46D6-8E2B-926769575EDB}"/>
              </a:ext>
            </a:extLst>
          </p:cNvPr>
          <p:cNvSpPr/>
          <p:nvPr/>
        </p:nvSpPr>
        <p:spPr>
          <a:xfrm>
            <a:off x="6788771" y="3055046"/>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8" name="橢圓 10">
            <a:extLst>
              <a:ext uri="{FF2B5EF4-FFF2-40B4-BE49-F238E27FC236}">
                <a16:creationId xmlns:a16="http://schemas.microsoft.com/office/drawing/2014/main" id="{6D1980F4-BB67-41F3-A9AB-24EA7912DEB6}"/>
              </a:ext>
            </a:extLst>
          </p:cNvPr>
          <p:cNvSpPr/>
          <p:nvPr/>
        </p:nvSpPr>
        <p:spPr>
          <a:xfrm>
            <a:off x="7795350" y="3032744"/>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9" name="橢圓 11">
            <a:extLst>
              <a:ext uri="{FF2B5EF4-FFF2-40B4-BE49-F238E27FC236}">
                <a16:creationId xmlns:a16="http://schemas.microsoft.com/office/drawing/2014/main" id="{A8528A5F-CF2C-4FDD-B06D-DC205D2FFB98}"/>
              </a:ext>
            </a:extLst>
          </p:cNvPr>
          <p:cNvSpPr/>
          <p:nvPr/>
        </p:nvSpPr>
        <p:spPr>
          <a:xfrm>
            <a:off x="7795350" y="4103630"/>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80" name="橢圓 12">
            <a:extLst>
              <a:ext uri="{FF2B5EF4-FFF2-40B4-BE49-F238E27FC236}">
                <a16:creationId xmlns:a16="http://schemas.microsoft.com/office/drawing/2014/main" id="{24187C1E-F3B6-48CD-940A-7EC2FB534676}"/>
              </a:ext>
            </a:extLst>
          </p:cNvPr>
          <p:cNvSpPr/>
          <p:nvPr/>
        </p:nvSpPr>
        <p:spPr>
          <a:xfrm>
            <a:off x="6803112" y="4106121"/>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81" name="文字方塊 13">
            <a:extLst>
              <a:ext uri="{FF2B5EF4-FFF2-40B4-BE49-F238E27FC236}">
                <a16:creationId xmlns:a16="http://schemas.microsoft.com/office/drawing/2014/main" id="{F1586F05-E04A-4AC7-A051-511BC62264F5}"/>
              </a:ext>
            </a:extLst>
          </p:cNvPr>
          <p:cNvSpPr txBox="1"/>
          <p:nvPr/>
        </p:nvSpPr>
        <p:spPr>
          <a:xfrm>
            <a:off x="6425893" y="4937399"/>
            <a:ext cx="23470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 x 2 image</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82" name="文字方塊 14">
            <a:extLst>
              <a:ext uri="{FF2B5EF4-FFF2-40B4-BE49-F238E27FC236}">
                <a16:creationId xmlns:a16="http://schemas.microsoft.com/office/drawing/2014/main" id="{1C92CEAA-8259-4530-A02E-3B58E296D878}"/>
              </a:ext>
            </a:extLst>
          </p:cNvPr>
          <p:cNvSpPr txBox="1"/>
          <p:nvPr/>
        </p:nvSpPr>
        <p:spPr>
          <a:xfrm>
            <a:off x="6463048" y="5281121"/>
            <a:ext cx="2420976"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FF"/>
                </a:solidFill>
                <a:effectLst/>
                <a:uLnTx/>
                <a:uFillTx/>
                <a:latin typeface="Calibri"/>
                <a:ea typeface="黑体"/>
                <a:cs typeface="+mn-cs"/>
              </a:rPr>
              <a:t>每个卷积核都会生成一个通道</a:t>
            </a:r>
            <a:r>
              <a:rPr kumimoji="0" lang="en-US" altLang="zh-CN" sz="2800" b="0" i="0" u="none" strike="noStrike" kern="1200" cap="none" spc="0" normalizeH="0" baseline="0" noProof="0" dirty="0">
                <a:ln>
                  <a:noFill/>
                </a:ln>
                <a:solidFill>
                  <a:srgbClr val="0000FF"/>
                </a:solidFill>
                <a:effectLst/>
                <a:uLnTx/>
                <a:uFillTx/>
                <a:latin typeface="Calibri"/>
                <a:ea typeface="黑体"/>
                <a:cs typeface="+mn-cs"/>
              </a:rPr>
              <a:t>(channel)</a:t>
            </a:r>
            <a:endParaRPr kumimoji="0" lang="zh-TW" altLang="en-US" sz="28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83" name="向右箭號 15">
            <a:extLst>
              <a:ext uri="{FF2B5EF4-FFF2-40B4-BE49-F238E27FC236}">
                <a16:creationId xmlns:a16="http://schemas.microsoft.com/office/drawing/2014/main" id="{F35399DE-1EF8-4978-981A-130D1F84034A}"/>
              </a:ext>
            </a:extLst>
          </p:cNvPr>
          <p:cNvSpPr/>
          <p:nvPr/>
        </p:nvSpPr>
        <p:spPr>
          <a:xfrm>
            <a:off x="3152252" y="2480791"/>
            <a:ext cx="859387"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4" name="文字方塊 17">
            <a:extLst>
              <a:ext uri="{FF2B5EF4-FFF2-40B4-BE49-F238E27FC236}">
                <a16:creationId xmlns:a16="http://schemas.microsoft.com/office/drawing/2014/main" id="{5953CBE6-737A-4335-97EF-BFB225E2F053}"/>
              </a:ext>
            </a:extLst>
          </p:cNvPr>
          <p:cNvSpPr txBox="1"/>
          <p:nvPr/>
        </p:nvSpPr>
        <p:spPr>
          <a:xfrm>
            <a:off x="6436727" y="1708737"/>
            <a:ext cx="228072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更少的特征信息</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85" name="矩形 84">
            <a:extLst>
              <a:ext uri="{FF2B5EF4-FFF2-40B4-BE49-F238E27FC236}">
                <a16:creationId xmlns:a16="http://schemas.microsoft.com/office/drawing/2014/main" id="{460B2122-8FBC-4E75-A211-015B8B4AA2EA}"/>
              </a:ext>
            </a:extLst>
          </p:cNvPr>
          <p:cNvSpPr/>
          <p:nvPr/>
        </p:nvSpPr>
        <p:spPr>
          <a:xfrm>
            <a:off x="4014707" y="2361943"/>
            <a:ext cx="1375221" cy="106705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a:ea typeface="黑体"/>
                <a:cs typeface="+mn-cs"/>
              </a:rPr>
              <a:t>Conv</a:t>
            </a:r>
            <a:endParaRPr kumimoji="0" lang="zh-TW" altLang="en-US" sz="2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86" name="矩形 85">
            <a:extLst>
              <a:ext uri="{FF2B5EF4-FFF2-40B4-BE49-F238E27FC236}">
                <a16:creationId xmlns:a16="http://schemas.microsoft.com/office/drawing/2014/main" id="{80404C85-2E1A-477B-84E5-C9AC9EF7C712}"/>
              </a:ext>
            </a:extLst>
          </p:cNvPr>
          <p:cNvSpPr/>
          <p:nvPr/>
        </p:nvSpPr>
        <p:spPr>
          <a:xfrm>
            <a:off x="4011639" y="3939442"/>
            <a:ext cx="1378290" cy="10670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a:ea typeface="黑体"/>
                <a:cs typeface="+mn-cs"/>
              </a:rPr>
              <a:t>Max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a:ea typeface="黑体"/>
                <a:cs typeface="+mn-cs"/>
              </a:rPr>
              <a:t>Pooling</a:t>
            </a:r>
            <a:endParaRPr kumimoji="0" lang="zh-TW" altLang="en-US" sz="2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87" name="向右箭號 20">
            <a:extLst>
              <a:ext uri="{FF2B5EF4-FFF2-40B4-BE49-F238E27FC236}">
                <a16:creationId xmlns:a16="http://schemas.microsoft.com/office/drawing/2014/main" id="{74C55BB5-1E2D-4B84-94EB-837116EE9BD2}"/>
              </a:ext>
            </a:extLst>
          </p:cNvPr>
          <p:cNvSpPr/>
          <p:nvPr/>
        </p:nvSpPr>
        <p:spPr>
          <a:xfrm>
            <a:off x="5378125" y="4040678"/>
            <a:ext cx="859387"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8" name="向右箭號 21">
            <a:extLst>
              <a:ext uri="{FF2B5EF4-FFF2-40B4-BE49-F238E27FC236}">
                <a16:creationId xmlns:a16="http://schemas.microsoft.com/office/drawing/2014/main" id="{39C0F5F2-BAB8-4348-87B5-BD7B4C60ED02}"/>
              </a:ext>
            </a:extLst>
          </p:cNvPr>
          <p:cNvSpPr/>
          <p:nvPr/>
        </p:nvSpPr>
        <p:spPr>
          <a:xfrm rot="5400000">
            <a:off x="4454982" y="3270155"/>
            <a:ext cx="491601"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9" name="文本框 88">
            <a:extLst>
              <a:ext uri="{FF2B5EF4-FFF2-40B4-BE49-F238E27FC236}">
                <a16:creationId xmlns:a16="http://schemas.microsoft.com/office/drawing/2014/main" id="{5D9011DE-3705-46CF-BA85-DBFC8B49D212}"/>
              </a:ext>
            </a:extLst>
          </p:cNvPr>
          <p:cNvSpPr txBox="1"/>
          <p:nvPr/>
        </p:nvSpPr>
        <p:spPr>
          <a:xfrm>
            <a:off x="407884" y="907995"/>
            <a:ext cx="422025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Calibri"/>
                <a:ea typeface="黑体"/>
                <a:cs typeface="+mn-cs"/>
              </a:rPr>
              <a:t>Max Pooling (</a:t>
            </a:r>
            <a:r>
              <a:rPr kumimoji="0" lang="zh-CN" altLang="en-US" sz="3200" b="0" i="0" u="none" strike="noStrike" kern="1200" cap="none" spc="0" normalizeH="0" baseline="0" noProof="0" dirty="0">
                <a:ln>
                  <a:noFill/>
                </a:ln>
                <a:solidFill>
                  <a:prstClr val="black"/>
                </a:solidFill>
                <a:effectLst/>
                <a:uLnTx/>
                <a:uFillTx/>
                <a:latin typeface="Calibri"/>
                <a:ea typeface="黑体"/>
                <a:cs typeface="+mn-cs"/>
              </a:rPr>
              <a:t>最大池化</a:t>
            </a:r>
            <a:r>
              <a:rPr kumimoji="0" lang="en-US" altLang="zh-CN" sz="3200" b="0" i="0" u="none" strike="noStrike" kern="1200" cap="none" spc="0" normalizeH="0" baseline="0" noProof="0" dirty="0">
                <a:ln>
                  <a:noFill/>
                </a:ln>
                <a:solidFill>
                  <a:prstClr val="black"/>
                </a:solidFill>
                <a:effectLst/>
                <a:uLnTx/>
                <a:uFillTx/>
                <a:latin typeface="Calibri"/>
                <a:ea typeface="黑体"/>
                <a:cs typeface="+mn-cs"/>
              </a:rPr>
              <a:t>)</a:t>
            </a:r>
            <a:endParaRPr kumimoji="0" lang="zh-CN" altLang="en-US" sz="3200" b="0" i="0" u="none" strike="noStrike" kern="1200" cap="none" spc="0" normalizeH="0" baseline="0" noProof="0" dirty="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36464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卷积神经网络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(CNN)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pic>
        <p:nvPicPr>
          <p:cNvPr id="26" name="Picture 2" descr="http://s.hswstatic.com/gif/whiskers-sam.jpg">
            <a:extLst>
              <a:ext uri="{FF2B5EF4-FFF2-40B4-BE49-F238E27FC236}">
                <a16:creationId xmlns:a16="http://schemas.microsoft.com/office/drawing/2014/main" id="{F1E770CC-E329-4BE2-AD38-20EE8C2790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8755" y="733045"/>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a:extLst>
              <a:ext uri="{FF2B5EF4-FFF2-40B4-BE49-F238E27FC236}">
                <a16:creationId xmlns:a16="http://schemas.microsoft.com/office/drawing/2014/main" id="{E06BC8D2-3E8F-4E88-8ED4-B3D2B6628FFF}"/>
              </a:ext>
            </a:extLst>
          </p:cNvPr>
          <p:cNvSpPr/>
          <p:nvPr/>
        </p:nvSpPr>
        <p:spPr>
          <a:xfrm>
            <a:off x="5623036" y="2471021"/>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Convolution</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28" name="矩形 27">
            <a:extLst>
              <a:ext uri="{FF2B5EF4-FFF2-40B4-BE49-F238E27FC236}">
                <a16:creationId xmlns:a16="http://schemas.microsoft.com/office/drawing/2014/main" id="{F9C131C6-5B52-4FC7-804F-F3DE01936F51}"/>
              </a:ext>
            </a:extLst>
          </p:cNvPr>
          <p:cNvSpPr/>
          <p:nvPr/>
        </p:nvSpPr>
        <p:spPr>
          <a:xfrm>
            <a:off x="5623036" y="3571033"/>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Max Pooling</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29" name="矩形 28">
            <a:extLst>
              <a:ext uri="{FF2B5EF4-FFF2-40B4-BE49-F238E27FC236}">
                <a16:creationId xmlns:a16="http://schemas.microsoft.com/office/drawing/2014/main" id="{2032D40B-9D1B-4B47-A5DF-3F5DA4C9C3E1}"/>
              </a:ext>
            </a:extLst>
          </p:cNvPr>
          <p:cNvSpPr/>
          <p:nvPr/>
        </p:nvSpPr>
        <p:spPr>
          <a:xfrm>
            <a:off x="5623036" y="4639246"/>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Convolution</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0" name="矩形 29">
            <a:extLst>
              <a:ext uri="{FF2B5EF4-FFF2-40B4-BE49-F238E27FC236}">
                <a16:creationId xmlns:a16="http://schemas.microsoft.com/office/drawing/2014/main" id="{3E1AFCAC-EAC6-4730-9E4B-DB5506A34891}"/>
              </a:ext>
            </a:extLst>
          </p:cNvPr>
          <p:cNvSpPr/>
          <p:nvPr/>
        </p:nvSpPr>
        <p:spPr>
          <a:xfrm>
            <a:off x="5623036" y="5672498"/>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Max Pooling</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1" name="向下箭號 11">
            <a:extLst>
              <a:ext uri="{FF2B5EF4-FFF2-40B4-BE49-F238E27FC236}">
                <a16:creationId xmlns:a16="http://schemas.microsoft.com/office/drawing/2014/main" id="{63F8D706-BF8A-47F2-A650-782CE75A4C70}"/>
              </a:ext>
            </a:extLst>
          </p:cNvPr>
          <p:cNvSpPr/>
          <p:nvPr/>
        </p:nvSpPr>
        <p:spPr>
          <a:xfrm>
            <a:off x="6242733" y="1993276"/>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2" name="向下箭號 17">
            <a:extLst>
              <a:ext uri="{FF2B5EF4-FFF2-40B4-BE49-F238E27FC236}">
                <a16:creationId xmlns:a16="http://schemas.microsoft.com/office/drawing/2014/main" id="{FB167341-B4B7-443E-B9D6-838D51AE7441}"/>
              </a:ext>
            </a:extLst>
          </p:cNvPr>
          <p:cNvSpPr/>
          <p:nvPr/>
        </p:nvSpPr>
        <p:spPr>
          <a:xfrm>
            <a:off x="6242733" y="310405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3" name="向下箭號 18">
            <a:extLst>
              <a:ext uri="{FF2B5EF4-FFF2-40B4-BE49-F238E27FC236}">
                <a16:creationId xmlns:a16="http://schemas.microsoft.com/office/drawing/2014/main" id="{32ADC8AC-4505-4031-90BC-1621253A59D0}"/>
              </a:ext>
            </a:extLst>
          </p:cNvPr>
          <p:cNvSpPr/>
          <p:nvPr/>
        </p:nvSpPr>
        <p:spPr>
          <a:xfrm>
            <a:off x="6242733" y="4195701"/>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4" name="向下箭號 19">
            <a:extLst>
              <a:ext uri="{FF2B5EF4-FFF2-40B4-BE49-F238E27FC236}">
                <a16:creationId xmlns:a16="http://schemas.microsoft.com/office/drawing/2014/main" id="{0825A5B4-3E07-451C-B083-9A22D3C47BD1}"/>
              </a:ext>
            </a:extLst>
          </p:cNvPr>
          <p:cNvSpPr/>
          <p:nvPr/>
        </p:nvSpPr>
        <p:spPr>
          <a:xfrm>
            <a:off x="6242733" y="5230694"/>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5" name="文字方塊 20">
            <a:extLst>
              <a:ext uri="{FF2B5EF4-FFF2-40B4-BE49-F238E27FC236}">
                <a16:creationId xmlns:a16="http://schemas.microsoft.com/office/drawing/2014/main" id="{418DB42B-BFD6-4806-B669-3A80AABA5759}"/>
              </a:ext>
            </a:extLst>
          </p:cNvPr>
          <p:cNvSpPr txBox="1"/>
          <p:nvPr/>
        </p:nvSpPr>
        <p:spPr>
          <a:xfrm>
            <a:off x="7798081" y="3956274"/>
            <a:ext cx="133296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可重复多次</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6" name="左大括弧 22">
            <a:extLst>
              <a:ext uri="{FF2B5EF4-FFF2-40B4-BE49-F238E27FC236}">
                <a16:creationId xmlns:a16="http://schemas.microsoft.com/office/drawing/2014/main" id="{2786793B-81E0-440B-93BA-148C88A321FD}"/>
              </a:ext>
            </a:extLst>
          </p:cNvPr>
          <p:cNvSpPr/>
          <p:nvPr/>
        </p:nvSpPr>
        <p:spPr>
          <a:xfrm flipH="1">
            <a:off x="7399362" y="2348057"/>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7" name="矩形 36">
            <a:extLst>
              <a:ext uri="{FF2B5EF4-FFF2-40B4-BE49-F238E27FC236}">
                <a16:creationId xmlns:a16="http://schemas.microsoft.com/office/drawing/2014/main" id="{02B9F9CA-2252-4241-A012-3F627ED57491}"/>
              </a:ext>
            </a:extLst>
          </p:cNvPr>
          <p:cNvSpPr/>
          <p:nvPr/>
        </p:nvSpPr>
        <p:spPr>
          <a:xfrm>
            <a:off x="5562983" y="2390063"/>
            <a:ext cx="1856830" cy="18992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8" name="文字方塊 24">
            <a:extLst>
              <a:ext uri="{FF2B5EF4-FFF2-40B4-BE49-F238E27FC236}">
                <a16:creationId xmlns:a16="http://schemas.microsoft.com/office/drawing/2014/main" id="{72F2341B-4F18-4C3B-89B8-3DB80AA3C387}"/>
              </a:ext>
            </a:extLst>
          </p:cNvPr>
          <p:cNvSpPr txBox="1"/>
          <p:nvPr/>
        </p:nvSpPr>
        <p:spPr>
          <a:xfrm>
            <a:off x="1754569" y="4110162"/>
            <a:ext cx="2097183"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a:ea typeface="黑体"/>
                <a:cs typeface="+mn-cs"/>
              </a:rPr>
              <a:t>A new image</a:t>
            </a:r>
            <a:endParaRPr kumimoji="0" lang="zh-TW" altLang="en-US" sz="2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9" name="文字方塊 26">
            <a:extLst>
              <a:ext uri="{FF2B5EF4-FFF2-40B4-BE49-F238E27FC236}">
                <a16:creationId xmlns:a16="http://schemas.microsoft.com/office/drawing/2014/main" id="{9E85BF3D-3BF0-4855-9983-90972DD6F999}"/>
              </a:ext>
            </a:extLst>
          </p:cNvPr>
          <p:cNvSpPr txBox="1"/>
          <p:nvPr/>
        </p:nvSpPr>
        <p:spPr>
          <a:xfrm>
            <a:off x="810602" y="5242996"/>
            <a:ext cx="428959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通道数和卷积核数量相同</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0" name="文字方塊 27">
            <a:extLst>
              <a:ext uri="{FF2B5EF4-FFF2-40B4-BE49-F238E27FC236}">
                <a16:creationId xmlns:a16="http://schemas.microsoft.com/office/drawing/2014/main" id="{42ED0EFB-14F4-42DC-B486-1DE2A24C8973}"/>
              </a:ext>
            </a:extLst>
          </p:cNvPr>
          <p:cNvSpPr txBox="1"/>
          <p:nvPr/>
        </p:nvSpPr>
        <p:spPr>
          <a:xfrm>
            <a:off x="1489405" y="4716618"/>
            <a:ext cx="27104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比原始图像更小</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cxnSp>
        <p:nvCxnSpPr>
          <p:cNvPr id="41" name="直線單箭頭接點 6">
            <a:extLst>
              <a:ext uri="{FF2B5EF4-FFF2-40B4-BE49-F238E27FC236}">
                <a16:creationId xmlns:a16="http://schemas.microsoft.com/office/drawing/2014/main" id="{7F6C967D-715D-478C-9FED-D9FA1D86BB64}"/>
              </a:ext>
            </a:extLst>
          </p:cNvPr>
          <p:cNvCxnSpPr/>
          <p:nvPr/>
        </p:nvCxnSpPr>
        <p:spPr>
          <a:xfrm flipH="1">
            <a:off x="3907960" y="4416603"/>
            <a:ext cx="22700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B9AE470F-F6E1-451F-9B24-A05AD332363F}"/>
              </a:ext>
            </a:extLst>
          </p:cNvPr>
          <p:cNvSpPr/>
          <p:nvPr/>
        </p:nvSpPr>
        <p:spPr>
          <a:xfrm>
            <a:off x="5562983" y="4543939"/>
            <a:ext cx="1856830" cy="18992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grpSp>
        <p:nvGrpSpPr>
          <p:cNvPr id="43" name="群組 7">
            <a:extLst>
              <a:ext uri="{FF2B5EF4-FFF2-40B4-BE49-F238E27FC236}">
                <a16:creationId xmlns:a16="http://schemas.microsoft.com/office/drawing/2014/main" id="{956A9F6F-E9F3-418C-BC2B-CC42E355DB8C}"/>
              </a:ext>
            </a:extLst>
          </p:cNvPr>
          <p:cNvGrpSpPr/>
          <p:nvPr/>
        </p:nvGrpSpPr>
        <p:grpSpPr>
          <a:xfrm>
            <a:off x="1935081" y="2153600"/>
            <a:ext cx="1947915" cy="1771562"/>
            <a:chOff x="1561968" y="1612084"/>
            <a:chExt cx="1947915" cy="1771562"/>
          </a:xfrm>
        </p:grpSpPr>
        <p:sp>
          <p:nvSpPr>
            <p:cNvPr id="44" name="橢圓 29">
              <a:extLst>
                <a:ext uri="{FF2B5EF4-FFF2-40B4-BE49-F238E27FC236}">
                  <a16:creationId xmlns:a16="http://schemas.microsoft.com/office/drawing/2014/main" id="{32AF8115-8AC9-4AEA-BB39-FF6FC2C4B968}"/>
                </a:ext>
              </a:extLst>
            </p:cNvPr>
            <p:cNvSpPr/>
            <p:nvPr/>
          </p:nvSpPr>
          <p:spPr>
            <a:xfrm>
              <a:off x="1593212" y="161208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5" name="橢圓 30">
              <a:extLst>
                <a:ext uri="{FF2B5EF4-FFF2-40B4-BE49-F238E27FC236}">
                  <a16:creationId xmlns:a16="http://schemas.microsoft.com/office/drawing/2014/main" id="{3D1A3F75-8E68-401A-8DDA-86EAE3ACD09F}"/>
                </a:ext>
              </a:extLst>
            </p:cNvPr>
            <p:cNvSpPr/>
            <p:nvPr/>
          </p:nvSpPr>
          <p:spPr>
            <a:xfrm>
              <a:off x="2564819" y="161208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6" name="橢圓 31">
              <a:extLst>
                <a:ext uri="{FF2B5EF4-FFF2-40B4-BE49-F238E27FC236}">
                  <a16:creationId xmlns:a16="http://schemas.microsoft.com/office/drawing/2014/main" id="{BF76CFC8-934A-4E2A-BA38-6E815E299147}"/>
                </a:ext>
              </a:extLst>
            </p:cNvPr>
            <p:cNvSpPr/>
            <p:nvPr/>
          </p:nvSpPr>
          <p:spPr>
            <a:xfrm>
              <a:off x="2533575" y="250411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7" name="橢圓 32">
              <a:extLst>
                <a:ext uri="{FF2B5EF4-FFF2-40B4-BE49-F238E27FC236}">
                  <a16:creationId xmlns:a16="http://schemas.microsoft.com/office/drawing/2014/main" id="{49C70E9E-2436-49D0-A8E0-FD55D9BB708C}"/>
                </a:ext>
              </a:extLst>
            </p:cNvPr>
            <p:cNvSpPr/>
            <p:nvPr/>
          </p:nvSpPr>
          <p:spPr>
            <a:xfrm>
              <a:off x="1561968" y="250411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8" name="橢圓 33">
              <a:extLst>
                <a:ext uri="{FF2B5EF4-FFF2-40B4-BE49-F238E27FC236}">
                  <a16:creationId xmlns:a16="http://schemas.microsoft.com/office/drawing/2014/main" id="{EA6CE1AE-620B-484F-95F1-763E275F7CC2}"/>
                </a:ext>
              </a:extLst>
            </p:cNvPr>
            <p:cNvSpPr/>
            <p:nvPr/>
          </p:nvSpPr>
          <p:spPr>
            <a:xfrm>
              <a:off x="1783304" y="1828843"/>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9" name="橢圓 34">
              <a:extLst>
                <a:ext uri="{FF2B5EF4-FFF2-40B4-BE49-F238E27FC236}">
                  <a16:creationId xmlns:a16="http://schemas.microsoft.com/office/drawing/2014/main" id="{B13896B3-2537-468C-91A4-F69966CD9C99}"/>
                </a:ext>
              </a:extLst>
            </p:cNvPr>
            <p:cNvSpPr/>
            <p:nvPr/>
          </p:nvSpPr>
          <p:spPr>
            <a:xfrm>
              <a:off x="2789883" y="1806541"/>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0" name="橢圓 35">
              <a:extLst>
                <a:ext uri="{FF2B5EF4-FFF2-40B4-BE49-F238E27FC236}">
                  <a16:creationId xmlns:a16="http://schemas.microsoft.com/office/drawing/2014/main" id="{7A8B3B1E-A97F-4DCF-A83A-47C26D1855BB}"/>
                </a:ext>
              </a:extLst>
            </p:cNvPr>
            <p:cNvSpPr/>
            <p:nvPr/>
          </p:nvSpPr>
          <p:spPr>
            <a:xfrm>
              <a:off x="2758639" y="2661155"/>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1" name="橢圓 36">
              <a:extLst>
                <a:ext uri="{FF2B5EF4-FFF2-40B4-BE49-F238E27FC236}">
                  <a16:creationId xmlns:a16="http://schemas.microsoft.com/office/drawing/2014/main" id="{E36FC0B8-D005-45EF-BA81-25586789D07F}"/>
                </a:ext>
              </a:extLst>
            </p:cNvPr>
            <p:cNvSpPr/>
            <p:nvPr/>
          </p:nvSpPr>
          <p:spPr>
            <a:xfrm>
              <a:off x="1766401" y="2663646"/>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spTree>
    <p:extLst>
      <p:ext uri="{BB962C8B-B14F-4D97-AF65-F5344CB8AC3E}">
        <p14:creationId xmlns:p14="http://schemas.microsoft.com/office/powerpoint/2010/main" val="143357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p:bldP spid="40" grpId="0"/>
      <p:bldP spid="4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卷积神经网络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(CNN)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grpSp>
        <p:nvGrpSpPr>
          <p:cNvPr id="53" name="群組 3">
            <a:extLst>
              <a:ext uri="{FF2B5EF4-FFF2-40B4-BE49-F238E27FC236}">
                <a16:creationId xmlns:a16="http://schemas.microsoft.com/office/drawing/2014/main" id="{FFA2F307-5E51-4134-B6FC-CF1E5BB4C9B7}"/>
              </a:ext>
            </a:extLst>
          </p:cNvPr>
          <p:cNvGrpSpPr/>
          <p:nvPr/>
        </p:nvGrpSpPr>
        <p:grpSpPr>
          <a:xfrm>
            <a:off x="928997" y="2125235"/>
            <a:ext cx="2906568" cy="3201477"/>
            <a:chOff x="-1626455" y="3999117"/>
            <a:chExt cx="2906568" cy="3201477"/>
          </a:xfrm>
        </p:grpSpPr>
        <p:pic>
          <p:nvPicPr>
            <p:cNvPr id="54" name="圖片 4">
              <a:extLst>
                <a:ext uri="{FF2B5EF4-FFF2-40B4-BE49-F238E27FC236}">
                  <a16:creationId xmlns:a16="http://schemas.microsoft.com/office/drawing/2014/main" id="{907B656A-28E9-442F-AD25-D9D1105A9FC9}"/>
                </a:ext>
              </a:extLst>
            </p:cNvPr>
            <p:cNvPicPr>
              <a:picLocks noChangeAspect="1"/>
            </p:cNvPicPr>
            <p:nvPr/>
          </p:nvPicPr>
          <p:blipFill>
            <a:blip r:embed="rId4"/>
            <a:stretch>
              <a:fillRect/>
            </a:stretch>
          </p:blipFill>
          <p:spPr>
            <a:xfrm rot="5400000" flipH="1">
              <a:off x="-1736746" y="4748962"/>
              <a:ext cx="3201477" cy="1701788"/>
            </a:xfrm>
            <a:prstGeom prst="rect">
              <a:avLst/>
            </a:prstGeom>
          </p:spPr>
        </p:pic>
        <p:sp>
          <p:nvSpPr>
            <p:cNvPr id="55" name="文字方塊 5">
              <a:extLst>
                <a:ext uri="{FF2B5EF4-FFF2-40B4-BE49-F238E27FC236}">
                  <a16:creationId xmlns:a16="http://schemas.microsoft.com/office/drawing/2014/main" id="{F074BFBC-28C7-4566-A86C-017519E733E1}"/>
                </a:ext>
              </a:extLst>
            </p:cNvPr>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Fully Connected Feedforward network</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grpSp>
      <p:pic>
        <p:nvPicPr>
          <p:cNvPr id="56" name="Picture 2" descr="http://s.hswstatic.com/gif/whiskers-sam.jpg">
            <a:extLst>
              <a:ext uri="{FF2B5EF4-FFF2-40B4-BE49-F238E27FC236}">
                <a16:creationId xmlns:a16="http://schemas.microsoft.com/office/drawing/2014/main" id="{10E18B33-393E-453A-BDF7-9D52D4CCC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4936" y="42417"/>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57" name="文字方塊 8">
            <a:extLst>
              <a:ext uri="{FF2B5EF4-FFF2-40B4-BE49-F238E27FC236}">
                <a16:creationId xmlns:a16="http://schemas.microsoft.com/office/drawing/2014/main" id="{713080EB-AC8A-470C-9285-15259E80E949}"/>
              </a:ext>
            </a:extLst>
          </p:cNvPr>
          <p:cNvSpPr txBox="1"/>
          <p:nvPr/>
        </p:nvSpPr>
        <p:spPr>
          <a:xfrm>
            <a:off x="1456749" y="1556857"/>
            <a:ext cx="20467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cat dog ……</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8" name="矩形 57">
            <a:extLst>
              <a:ext uri="{FF2B5EF4-FFF2-40B4-BE49-F238E27FC236}">
                <a16:creationId xmlns:a16="http://schemas.microsoft.com/office/drawing/2014/main" id="{D29894C9-31CC-4E65-A942-229144B4F83E}"/>
              </a:ext>
            </a:extLst>
          </p:cNvPr>
          <p:cNvSpPr/>
          <p:nvPr/>
        </p:nvSpPr>
        <p:spPr>
          <a:xfrm>
            <a:off x="5429217" y="1780393"/>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Convolution</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59" name="矩形 58">
            <a:extLst>
              <a:ext uri="{FF2B5EF4-FFF2-40B4-BE49-F238E27FC236}">
                <a16:creationId xmlns:a16="http://schemas.microsoft.com/office/drawing/2014/main" id="{8A9E1B25-9CF8-4914-90F2-FD41D758EBC2}"/>
              </a:ext>
            </a:extLst>
          </p:cNvPr>
          <p:cNvSpPr/>
          <p:nvPr/>
        </p:nvSpPr>
        <p:spPr>
          <a:xfrm>
            <a:off x="5429217" y="2880405"/>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Max Pooling</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60" name="矩形 59">
            <a:extLst>
              <a:ext uri="{FF2B5EF4-FFF2-40B4-BE49-F238E27FC236}">
                <a16:creationId xmlns:a16="http://schemas.microsoft.com/office/drawing/2014/main" id="{C32BA21F-F48F-49FB-971F-621801DDC724}"/>
              </a:ext>
            </a:extLst>
          </p:cNvPr>
          <p:cNvSpPr/>
          <p:nvPr/>
        </p:nvSpPr>
        <p:spPr>
          <a:xfrm>
            <a:off x="5429217" y="3948618"/>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Convolution</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61" name="矩形 60">
            <a:extLst>
              <a:ext uri="{FF2B5EF4-FFF2-40B4-BE49-F238E27FC236}">
                <a16:creationId xmlns:a16="http://schemas.microsoft.com/office/drawing/2014/main" id="{DEA104EA-0449-479D-A6A7-9B7E31E8877C}"/>
              </a:ext>
            </a:extLst>
          </p:cNvPr>
          <p:cNvSpPr/>
          <p:nvPr/>
        </p:nvSpPr>
        <p:spPr>
          <a:xfrm>
            <a:off x="5429217" y="4981870"/>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Max Pooling</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62" name="文字方塊 15">
            <a:extLst>
              <a:ext uri="{FF2B5EF4-FFF2-40B4-BE49-F238E27FC236}">
                <a16:creationId xmlns:a16="http://schemas.microsoft.com/office/drawing/2014/main" id="{D4B28B9C-425C-4A07-895F-627ACA3A2D09}"/>
              </a:ext>
            </a:extLst>
          </p:cNvPr>
          <p:cNvSpPr txBox="1"/>
          <p:nvPr/>
        </p:nvSpPr>
        <p:spPr>
          <a:xfrm>
            <a:off x="3503512" y="5906554"/>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Flatten</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63" name="向下箭號 11">
            <a:extLst>
              <a:ext uri="{FF2B5EF4-FFF2-40B4-BE49-F238E27FC236}">
                <a16:creationId xmlns:a16="http://schemas.microsoft.com/office/drawing/2014/main" id="{E8A822FB-E080-48D5-BE1A-7BD3953D96FA}"/>
              </a:ext>
            </a:extLst>
          </p:cNvPr>
          <p:cNvSpPr/>
          <p:nvPr/>
        </p:nvSpPr>
        <p:spPr>
          <a:xfrm>
            <a:off x="6048914" y="130264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4" name="向下箭號 17">
            <a:extLst>
              <a:ext uri="{FF2B5EF4-FFF2-40B4-BE49-F238E27FC236}">
                <a16:creationId xmlns:a16="http://schemas.microsoft.com/office/drawing/2014/main" id="{88370D64-F2CF-4F7F-B526-6F7E67AA4B00}"/>
              </a:ext>
            </a:extLst>
          </p:cNvPr>
          <p:cNvSpPr/>
          <p:nvPr/>
        </p:nvSpPr>
        <p:spPr>
          <a:xfrm>
            <a:off x="6048914" y="241343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5" name="向下箭號 18">
            <a:extLst>
              <a:ext uri="{FF2B5EF4-FFF2-40B4-BE49-F238E27FC236}">
                <a16:creationId xmlns:a16="http://schemas.microsoft.com/office/drawing/2014/main" id="{6A4CF7FA-2179-4AC3-82BF-486D1A3F6585}"/>
              </a:ext>
            </a:extLst>
          </p:cNvPr>
          <p:cNvSpPr/>
          <p:nvPr/>
        </p:nvSpPr>
        <p:spPr>
          <a:xfrm>
            <a:off x="6048914" y="3505073"/>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6" name="向下箭號 19">
            <a:extLst>
              <a:ext uri="{FF2B5EF4-FFF2-40B4-BE49-F238E27FC236}">
                <a16:creationId xmlns:a16="http://schemas.microsoft.com/office/drawing/2014/main" id="{F37C48CC-33FB-4449-BDBE-DB10640FE0A4}"/>
              </a:ext>
            </a:extLst>
          </p:cNvPr>
          <p:cNvSpPr/>
          <p:nvPr/>
        </p:nvSpPr>
        <p:spPr>
          <a:xfrm>
            <a:off x="6048914" y="4540066"/>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7" name="右彎箭號 16">
            <a:extLst>
              <a:ext uri="{FF2B5EF4-FFF2-40B4-BE49-F238E27FC236}">
                <a16:creationId xmlns:a16="http://schemas.microsoft.com/office/drawing/2014/main" id="{48C001ED-687C-44AF-A160-86C44E903448}"/>
              </a:ext>
            </a:extLst>
          </p:cNvPr>
          <p:cNvSpPr/>
          <p:nvPr/>
        </p:nvSpPr>
        <p:spPr>
          <a:xfrm rot="10800000">
            <a:off x="5060503" y="5604290"/>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68" name="右彎箭號 21">
            <a:extLst>
              <a:ext uri="{FF2B5EF4-FFF2-40B4-BE49-F238E27FC236}">
                <a16:creationId xmlns:a16="http://schemas.microsoft.com/office/drawing/2014/main" id="{452E7FEF-58B7-4049-B7B7-B097B19513A9}"/>
              </a:ext>
            </a:extLst>
          </p:cNvPr>
          <p:cNvSpPr/>
          <p:nvPr/>
        </p:nvSpPr>
        <p:spPr>
          <a:xfrm rot="16200000">
            <a:off x="2333508" y="5191800"/>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69" name="矩形 68">
            <a:extLst>
              <a:ext uri="{FF2B5EF4-FFF2-40B4-BE49-F238E27FC236}">
                <a16:creationId xmlns:a16="http://schemas.microsoft.com/office/drawing/2014/main" id="{F19B46FF-2116-4330-BB4E-882B12C9CD66}"/>
              </a:ext>
            </a:extLst>
          </p:cNvPr>
          <p:cNvSpPr/>
          <p:nvPr/>
        </p:nvSpPr>
        <p:spPr>
          <a:xfrm>
            <a:off x="807944" y="2413430"/>
            <a:ext cx="4369145" cy="40722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70" name="文字方塊 24">
            <a:extLst>
              <a:ext uri="{FF2B5EF4-FFF2-40B4-BE49-F238E27FC236}">
                <a16:creationId xmlns:a16="http://schemas.microsoft.com/office/drawing/2014/main" id="{EFBA33E6-83DC-43A9-BABD-86DAB2A62436}"/>
              </a:ext>
            </a:extLst>
          </p:cNvPr>
          <p:cNvSpPr txBox="1"/>
          <p:nvPr/>
        </p:nvSpPr>
        <p:spPr>
          <a:xfrm>
            <a:off x="6439360" y="3265866"/>
            <a:ext cx="2097183"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a:ea typeface="黑体"/>
                <a:cs typeface="+mn-cs"/>
              </a:rPr>
              <a:t>A new image</a:t>
            </a:r>
            <a:endParaRPr kumimoji="0" lang="zh-TW" altLang="en-US" sz="2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71" name="文字方塊 26">
            <a:extLst>
              <a:ext uri="{FF2B5EF4-FFF2-40B4-BE49-F238E27FC236}">
                <a16:creationId xmlns:a16="http://schemas.microsoft.com/office/drawing/2014/main" id="{793ED14A-B598-4ED5-AA1B-BDD5304153BC}"/>
              </a:ext>
            </a:extLst>
          </p:cNvPr>
          <p:cNvSpPr txBox="1"/>
          <p:nvPr/>
        </p:nvSpPr>
        <p:spPr>
          <a:xfrm>
            <a:off x="6334548" y="5481527"/>
            <a:ext cx="2097183"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a:ea typeface="黑体"/>
                <a:cs typeface="+mn-cs"/>
              </a:rPr>
              <a:t>A new image</a:t>
            </a:r>
            <a:endParaRPr kumimoji="0" lang="zh-TW" altLang="en-US" sz="2800" b="0" i="0" u="none" strike="noStrike" kern="1200" cap="none" spc="0" normalizeH="0" baseline="0" noProof="0" dirty="0">
              <a:ln>
                <a:noFill/>
              </a:ln>
              <a:solidFill>
                <a:prstClr val="white"/>
              </a:solidFill>
              <a:effectLst/>
              <a:uLnTx/>
              <a:uFillTx/>
              <a:latin typeface="Calibri"/>
              <a:ea typeface="黑体"/>
              <a:cs typeface="+mn-cs"/>
            </a:endParaRPr>
          </a:p>
        </p:txBody>
      </p:sp>
    </p:spTree>
    <p:extLst>
      <p:ext uri="{BB962C8B-B14F-4D97-AF65-F5344CB8AC3E}">
        <p14:creationId xmlns:p14="http://schemas.microsoft.com/office/powerpoint/2010/main" val="3540595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卷积神经网络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(CNN)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grpSp>
        <p:nvGrpSpPr>
          <p:cNvPr id="26" name="群組 13">
            <a:extLst>
              <a:ext uri="{FF2B5EF4-FFF2-40B4-BE49-F238E27FC236}">
                <a16:creationId xmlns:a16="http://schemas.microsoft.com/office/drawing/2014/main" id="{F91D8258-DD7A-4A00-ADBA-C5E21D63EDC2}"/>
              </a:ext>
            </a:extLst>
          </p:cNvPr>
          <p:cNvGrpSpPr/>
          <p:nvPr/>
        </p:nvGrpSpPr>
        <p:grpSpPr>
          <a:xfrm>
            <a:off x="267012" y="2473538"/>
            <a:ext cx="1943214" cy="2049364"/>
            <a:chOff x="758373" y="2759289"/>
            <a:chExt cx="1943214" cy="2049364"/>
          </a:xfrm>
        </p:grpSpPr>
        <p:sp>
          <p:nvSpPr>
            <p:cNvPr id="27" name="橢圓 5">
              <a:extLst>
                <a:ext uri="{FF2B5EF4-FFF2-40B4-BE49-F238E27FC236}">
                  <a16:creationId xmlns:a16="http://schemas.microsoft.com/office/drawing/2014/main" id="{04D3FC51-0618-4FBA-B959-C38B96E6EA62}"/>
                </a:ext>
              </a:extLst>
            </p:cNvPr>
            <p:cNvSpPr/>
            <p:nvPr/>
          </p:nvSpPr>
          <p:spPr>
            <a:xfrm>
              <a:off x="758373"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28" name="橢圓 6">
              <a:extLst>
                <a:ext uri="{FF2B5EF4-FFF2-40B4-BE49-F238E27FC236}">
                  <a16:creationId xmlns:a16="http://schemas.microsoft.com/office/drawing/2014/main" id="{5DFA13E4-B4A9-490A-9A76-4421E22FDC70}"/>
                </a:ext>
              </a:extLst>
            </p:cNvPr>
            <p:cNvSpPr/>
            <p:nvPr/>
          </p:nvSpPr>
          <p:spPr>
            <a:xfrm>
              <a:off x="1729980"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29" name="橢圓 7">
              <a:extLst>
                <a:ext uri="{FF2B5EF4-FFF2-40B4-BE49-F238E27FC236}">
                  <a16:creationId xmlns:a16="http://schemas.microsoft.com/office/drawing/2014/main" id="{CD7C3A48-5220-4E04-ADFB-61939D4736AA}"/>
                </a:ext>
              </a:extLst>
            </p:cNvPr>
            <p:cNvSpPr/>
            <p:nvPr/>
          </p:nvSpPr>
          <p:spPr>
            <a:xfrm>
              <a:off x="1729980"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0" name="橢圓 8">
              <a:extLst>
                <a:ext uri="{FF2B5EF4-FFF2-40B4-BE49-F238E27FC236}">
                  <a16:creationId xmlns:a16="http://schemas.microsoft.com/office/drawing/2014/main" id="{375FAF94-6AEA-4E1A-85CC-615AF8FE708C}"/>
                </a:ext>
              </a:extLst>
            </p:cNvPr>
            <p:cNvSpPr/>
            <p:nvPr/>
          </p:nvSpPr>
          <p:spPr>
            <a:xfrm>
              <a:off x="758373"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1" name="橢圓 9">
              <a:extLst>
                <a:ext uri="{FF2B5EF4-FFF2-40B4-BE49-F238E27FC236}">
                  <a16:creationId xmlns:a16="http://schemas.microsoft.com/office/drawing/2014/main" id="{4621B66D-8FE8-427E-8ECB-CE831B01A7A9}"/>
                </a:ext>
              </a:extLst>
            </p:cNvPr>
            <p:cNvSpPr/>
            <p:nvPr/>
          </p:nvSpPr>
          <p:spPr>
            <a:xfrm>
              <a:off x="936506"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2" name="橢圓 10">
              <a:extLst>
                <a:ext uri="{FF2B5EF4-FFF2-40B4-BE49-F238E27FC236}">
                  <a16:creationId xmlns:a16="http://schemas.microsoft.com/office/drawing/2014/main" id="{1E9CA3E7-97D1-4AEC-8CFE-570FF94B8D5F}"/>
                </a:ext>
              </a:extLst>
            </p:cNvPr>
            <p:cNvSpPr/>
            <p:nvPr/>
          </p:nvSpPr>
          <p:spPr>
            <a:xfrm>
              <a:off x="1981587"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3" name="橢圓 11">
              <a:extLst>
                <a:ext uri="{FF2B5EF4-FFF2-40B4-BE49-F238E27FC236}">
                  <a16:creationId xmlns:a16="http://schemas.microsoft.com/office/drawing/2014/main" id="{7CEC04EF-AC69-4274-80A9-2455E6BEF3D4}"/>
                </a:ext>
              </a:extLst>
            </p:cNvPr>
            <p:cNvSpPr/>
            <p:nvPr/>
          </p:nvSpPr>
          <p:spPr>
            <a:xfrm>
              <a:off x="1981587" y="408865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4" name="橢圓 12">
              <a:extLst>
                <a:ext uri="{FF2B5EF4-FFF2-40B4-BE49-F238E27FC236}">
                  <a16:creationId xmlns:a16="http://schemas.microsoft.com/office/drawing/2014/main" id="{BD64402B-B8DA-4D37-916C-E66110B0EB1C}"/>
                </a:ext>
              </a:extLst>
            </p:cNvPr>
            <p:cNvSpPr/>
            <p:nvPr/>
          </p:nvSpPr>
          <p:spPr>
            <a:xfrm>
              <a:off x="962806" y="402712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grpSp>
      <p:sp>
        <p:nvSpPr>
          <p:cNvPr id="35" name="文字方塊 16">
            <a:extLst>
              <a:ext uri="{FF2B5EF4-FFF2-40B4-BE49-F238E27FC236}">
                <a16:creationId xmlns:a16="http://schemas.microsoft.com/office/drawing/2014/main" id="{8AE93219-FBE3-48FA-A431-755059152442}"/>
              </a:ext>
            </a:extLst>
          </p:cNvPr>
          <p:cNvSpPr txBox="1"/>
          <p:nvPr/>
        </p:nvSpPr>
        <p:spPr>
          <a:xfrm>
            <a:off x="2509007" y="3902849"/>
            <a:ext cx="136403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Flatten</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6" name="橢圓 20">
            <a:extLst>
              <a:ext uri="{FF2B5EF4-FFF2-40B4-BE49-F238E27FC236}">
                <a16:creationId xmlns:a16="http://schemas.microsoft.com/office/drawing/2014/main" id="{F97647B5-280F-45BF-8226-D5CD33858340}"/>
              </a:ext>
            </a:extLst>
          </p:cNvPr>
          <p:cNvSpPr/>
          <p:nvPr/>
        </p:nvSpPr>
        <p:spPr>
          <a:xfrm>
            <a:off x="4212000" y="194885"/>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7" name="橢圓 21">
            <a:extLst>
              <a:ext uri="{FF2B5EF4-FFF2-40B4-BE49-F238E27FC236}">
                <a16:creationId xmlns:a16="http://schemas.microsoft.com/office/drawing/2014/main" id="{97F48FC2-D925-425E-AF64-E76203D61735}"/>
              </a:ext>
            </a:extLst>
          </p:cNvPr>
          <p:cNvSpPr/>
          <p:nvPr/>
        </p:nvSpPr>
        <p:spPr>
          <a:xfrm>
            <a:off x="4212000" y="10843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8" name="橢圓 22">
            <a:extLst>
              <a:ext uri="{FF2B5EF4-FFF2-40B4-BE49-F238E27FC236}">
                <a16:creationId xmlns:a16="http://schemas.microsoft.com/office/drawing/2014/main" id="{B9DDFD48-4702-4B38-93D2-0ADA0EFAF3FF}"/>
              </a:ext>
            </a:extLst>
          </p:cNvPr>
          <p:cNvSpPr/>
          <p:nvPr/>
        </p:nvSpPr>
        <p:spPr>
          <a:xfrm>
            <a:off x="4212000" y="19232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9" name="橢圓 23">
            <a:extLst>
              <a:ext uri="{FF2B5EF4-FFF2-40B4-BE49-F238E27FC236}">
                <a16:creationId xmlns:a16="http://schemas.microsoft.com/office/drawing/2014/main" id="{17740DD7-8264-4766-860B-F44F8CEAB4E8}"/>
              </a:ext>
            </a:extLst>
          </p:cNvPr>
          <p:cNvSpPr/>
          <p:nvPr/>
        </p:nvSpPr>
        <p:spPr>
          <a:xfrm>
            <a:off x="4212000" y="2778220"/>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40" name="橢圓 24">
            <a:extLst>
              <a:ext uri="{FF2B5EF4-FFF2-40B4-BE49-F238E27FC236}">
                <a16:creationId xmlns:a16="http://schemas.microsoft.com/office/drawing/2014/main" id="{0D70EECF-0430-4E87-905A-305C2F476C42}"/>
              </a:ext>
            </a:extLst>
          </p:cNvPr>
          <p:cNvSpPr/>
          <p:nvPr/>
        </p:nvSpPr>
        <p:spPr>
          <a:xfrm>
            <a:off x="4212000" y="3615067"/>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41" name="橢圓 25">
            <a:extLst>
              <a:ext uri="{FF2B5EF4-FFF2-40B4-BE49-F238E27FC236}">
                <a16:creationId xmlns:a16="http://schemas.microsoft.com/office/drawing/2014/main" id="{0D3B4148-B549-44CE-9A5F-CE7A273458B7}"/>
              </a:ext>
            </a:extLst>
          </p:cNvPr>
          <p:cNvSpPr/>
          <p:nvPr/>
        </p:nvSpPr>
        <p:spPr>
          <a:xfrm>
            <a:off x="4212000" y="440275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42" name="橢圓 26">
            <a:extLst>
              <a:ext uri="{FF2B5EF4-FFF2-40B4-BE49-F238E27FC236}">
                <a16:creationId xmlns:a16="http://schemas.microsoft.com/office/drawing/2014/main" id="{8544FA96-310B-4482-95A0-FC32B6554CC1}"/>
              </a:ext>
            </a:extLst>
          </p:cNvPr>
          <p:cNvSpPr/>
          <p:nvPr/>
        </p:nvSpPr>
        <p:spPr>
          <a:xfrm>
            <a:off x="4212000" y="5204579"/>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43" name="橢圓 27">
            <a:extLst>
              <a:ext uri="{FF2B5EF4-FFF2-40B4-BE49-F238E27FC236}">
                <a16:creationId xmlns:a16="http://schemas.microsoft.com/office/drawing/2014/main" id="{880E4BE2-BB68-4745-860A-AE37F64F658F}"/>
              </a:ext>
            </a:extLst>
          </p:cNvPr>
          <p:cNvSpPr/>
          <p:nvPr/>
        </p:nvSpPr>
        <p:spPr>
          <a:xfrm>
            <a:off x="4212000" y="602927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44" name="向右箭號 4">
            <a:extLst>
              <a:ext uri="{FF2B5EF4-FFF2-40B4-BE49-F238E27FC236}">
                <a16:creationId xmlns:a16="http://schemas.microsoft.com/office/drawing/2014/main" id="{83975CA3-4BDE-4F66-9CD1-CF20FFF3B9A3}"/>
              </a:ext>
            </a:extLst>
          </p:cNvPr>
          <p:cNvSpPr/>
          <p:nvPr/>
        </p:nvSpPr>
        <p:spPr>
          <a:xfrm>
            <a:off x="4987646" y="3190637"/>
            <a:ext cx="558279" cy="7287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5" name="向右箭號 32">
            <a:extLst>
              <a:ext uri="{FF2B5EF4-FFF2-40B4-BE49-F238E27FC236}">
                <a16:creationId xmlns:a16="http://schemas.microsoft.com/office/drawing/2014/main" id="{F8352254-5F47-4D2C-9DF3-9055BF6ECFDF}"/>
              </a:ext>
            </a:extLst>
          </p:cNvPr>
          <p:cNvSpPr/>
          <p:nvPr/>
        </p:nvSpPr>
        <p:spPr>
          <a:xfrm>
            <a:off x="7473525" y="3419072"/>
            <a:ext cx="558279" cy="7287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grpSp>
        <p:nvGrpSpPr>
          <p:cNvPr id="46" name="群組 28">
            <a:extLst>
              <a:ext uri="{FF2B5EF4-FFF2-40B4-BE49-F238E27FC236}">
                <a16:creationId xmlns:a16="http://schemas.microsoft.com/office/drawing/2014/main" id="{3223CBB5-6FDC-4DD4-AEB1-41A12BF4E984}"/>
              </a:ext>
            </a:extLst>
          </p:cNvPr>
          <p:cNvGrpSpPr/>
          <p:nvPr/>
        </p:nvGrpSpPr>
        <p:grpSpPr>
          <a:xfrm>
            <a:off x="5601571" y="2724281"/>
            <a:ext cx="3201477" cy="2260286"/>
            <a:chOff x="-2630921" y="4440114"/>
            <a:chExt cx="3201477" cy="2260286"/>
          </a:xfrm>
        </p:grpSpPr>
        <p:pic>
          <p:nvPicPr>
            <p:cNvPr id="47" name="圖片 29">
              <a:extLst>
                <a:ext uri="{FF2B5EF4-FFF2-40B4-BE49-F238E27FC236}">
                  <a16:creationId xmlns:a16="http://schemas.microsoft.com/office/drawing/2014/main" id="{2C2DCAC0-46D5-4362-8880-F626D47407FF}"/>
                </a:ext>
              </a:extLst>
            </p:cNvPr>
            <p:cNvPicPr>
              <a:picLocks noChangeAspect="1"/>
            </p:cNvPicPr>
            <p:nvPr/>
          </p:nvPicPr>
          <p:blipFill>
            <a:blip r:embed="rId4"/>
            <a:stretch>
              <a:fillRect/>
            </a:stretch>
          </p:blipFill>
          <p:spPr>
            <a:xfrm rot="10800000" flipH="1">
              <a:off x="-2630921" y="4440114"/>
              <a:ext cx="3201477" cy="1701788"/>
            </a:xfrm>
            <a:prstGeom prst="rect">
              <a:avLst/>
            </a:prstGeom>
          </p:spPr>
        </p:pic>
        <p:sp>
          <p:nvSpPr>
            <p:cNvPr id="48" name="文字方塊 30">
              <a:extLst>
                <a:ext uri="{FF2B5EF4-FFF2-40B4-BE49-F238E27FC236}">
                  <a16:creationId xmlns:a16="http://schemas.microsoft.com/office/drawing/2014/main" id="{452A5775-91BD-4884-98DD-EADA22CD3747}"/>
                </a:ext>
              </a:extLst>
            </p:cNvPr>
            <p:cNvSpPr txBox="1"/>
            <p:nvPr/>
          </p:nvSpPr>
          <p:spPr>
            <a:xfrm>
              <a:off x="-2630921" y="6238735"/>
              <a:ext cx="2906568"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a:ea typeface="黑体"/>
                  <a:cs typeface="+mn-cs"/>
                </a:rPr>
                <a:t>全连接前向网络</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grpSp>
      <p:sp>
        <p:nvSpPr>
          <p:cNvPr id="49" name="向右箭號 33">
            <a:extLst>
              <a:ext uri="{FF2B5EF4-FFF2-40B4-BE49-F238E27FC236}">
                <a16:creationId xmlns:a16="http://schemas.microsoft.com/office/drawing/2014/main" id="{95338459-A3B6-4F66-9500-5CC59C87984C}"/>
              </a:ext>
            </a:extLst>
          </p:cNvPr>
          <p:cNvSpPr/>
          <p:nvPr/>
        </p:nvSpPr>
        <p:spPr>
          <a:xfrm>
            <a:off x="2325687" y="3202044"/>
            <a:ext cx="1832676" cy="7287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Tree>
    <p:extLst>
      <p:ext uri="{BB962C8B-B14F-4D97-AF65-F5344CB8AC3E}">
        <p14:creationId xmlns:p14="http://schemas.microsoft.com/office/powerpoint/2010/main" val="34771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Recap: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神经网络</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grpSp>
        <p:nvGrpSpPr>
          <p:cNvPr id="75" name="群組 128">
            <a:extLst>
              <a:ext uri="{FF2B5EF4-FFF2-40B4-BE49-F238E27FC236}">
                <a16:creationId xmlns:a16="http://schemas.microsoft.com/office/drawing/2014/main" id="{2BBE4F5C-9B7D-46AE-9CA1-9C7E238DBD61}"/>
              </a:ext>
            </a:extLst>
          </p:cNvPr>
          <p:cNvGrpSpPr/>
          <p:nvPr/>
        </p:nvGrpSpPr>
        <p:grpSpPr>
          <a:xfrm>
            <a:off x="6592351" y="3330662"/>
            <a:ext cx="458287" cy="831947"/>
            <a:chOff x="10102194" y="1939763"/>
            <a:chExt cx="458287" cy="831947"/>
          </a:xfrm>
        </p:grpSpPr>
        <p:sp>
          <p:nvSpPr>
            <p:cNvPr id="76" name="矩形 75">
              <a:extLst>
                <a:ext uri="{FF2B5EF4-FFF2-40B4-BE49-F238E27FC236}">
                  <a16:creationId xmlns:a16="http://schemas.microsoft.com/office/drawing/2014/main" id="{8CAA779C-5C33-4AD2-97EC-ADF1302553C7}"/>
                </a:ext>
              </a:extLst>
            </p:cNvPr>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77" name="直線單箭頭接點 147">
              <a:extLst>
                <a:ext uri="{FF2B5EF4-FFF2-40B4-BE49-F238E27FC236}">
                  <a16:creationId xmlns:a16="http://schemas.microsoft.com/office/drawing/2014/main" id="{570B320F-9D7C-4BC2-BEA2-C68020284CA4}"/>
                </a:ext>
              </a:extLst>
            </p:cNvPr>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群組 104">
            <a:extLst>
              <a:ext uri="{FF2B5EF4-FFF2-40B4-BE49-F238E27FC236}">
                <a16:creationId xmlns:a16="http://schemas.microsoft.com/office/drawing/2014/main" id="{8ED44EB7-B7C4-46C1-ABD7-FBA9AAF80B74}"/>
              </a:ext>
            </a:extLst>
          </p:cNvPr>
          <p:cNvGrpSpPr/>
          <p:nvPr/>
        </p:nvGrpSpPr>
        <p:grpSpPr>
          <a:xfrm>
            <a:off x="4362409" y="3303341"/>
            <a:ext cx="458287" cy="831947"/>
            <a:chOff x="10102194" y="1939763"/>
            <a:chExt cx="458287" cy="831947"/>
          </a:xfrm>
        </p:grpSpPr>
        <p:sp>
          <p:nvSpPr>
            <p:cNvPr id="79" name="矩形 78">
              <a:extLst>
                <a:ext uri="{FF2B5EF4-FFF2-40B4-BE49-F238E27FC236}">
                  <a16:creationId xmlns:a16="http://schemas.microsoft.com/office/drawing/2014/main" id="{A6A60FE8-04DC-4F34-85FA-EC4B09D10A49}"/>
                </a:ext>
              </a:extLst>
            </p:cNvPr>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80" name="直線單箭頭接點 121">
              <a:extLst>
                <a:ext uri="{FF2B5EF4-FFF2-40B4-BE49-F238E27FC236}">
                  <a16:creationId xmlns:a16="http://schemas.microsoft.com/office/drawing/2014/main" id="{32BE698E-ACB5-4419-B9A4-C7B6ECC2BBCB}"/>
                </a:ext>
              </a:extLst>
            </p:cNvPr>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1" name="直線單箭頭接點 12">
            <a:extLst>
              <a:ext uri="{FF2B5EF4-FFF2-40B4-BE49-F238E27FC236}">
                <a16:creationId xmlns:a16="http://schemas.microsoft.com/office/drawing/2014/main" id="{94CCA901-642E-4462-B7B0-BA7AE91DD6F5}"/>
              </a:ext>
            </a:extLst>
          </p:cNvPr>
          <p:cNvCxnSpPr/>
          <p:nvPr/>
        </p:nvCxnSpPr>
        <p:spPr>
          <a:xfrm>
            <a:off x="7307697" y="3283565"/>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14">
            <a:extLst>
              <a:ext uri="{FF2B5EF4-FFF2-40B4-BE49-F238E27FC236}">
                <a16:creationId xmlns:a16="http://schemas.microsoft.com/office/drawing/2014/main" id="{A44BDACB-2F84-4EAE-AD92-C4B8552154CE}"/>
              </a:ext>
            </a:extLst>
          </p:cNvPr>
          <p:cNvCxnSpPr/>
          <p:nvPr/>
        </p:nvCxnSpPr>
        <p:spPr>
          <a:xfrm>
            <a:off x="7307697" y="1623969"/>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矩形 82">
            <a:extLst>
              <a:ext uri="{FF2B5EF4-FFF2-40B4-BE49-F238E27FC236}">
                <a16:creationId xmlns:a16="http://schemas.microsoft.com/office/drawing/2014/main" id="{F59AE3AA-187E-42C1-BD2B-EDECD0FCA27C}"/>
              </a:ext>
            </a:extLst>
          </p:cNvPr>
          <p:cNvSpPr/>
          <p:nvPr/>
        </p:nvSpPr>
        <p:spPr>
          <a:xfrm>
            <a:off x="435029" y="150834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84" name="矩形 83">
            <a:extLst>
              <a:ext uri="{FF2B5EF4-FFF2-40B4-BE49-F238E27FC236}">
                <a16:creationId xmlns:a16="http://schemas.microsoft.com/office/drawing/2014/main" id="{01126A35-C8C2-4B15-8B10-6BF522BBB68F}"/>
              </a:ext>
            </a:extLst>
          </p:cNvPr>
          <p:cNvSpPr/>
          <p:nvPr/>
        </p:nvSpPr>
        <p:spPr>
          <a:xfrm>
            <a:off x="403786" y="315012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85" name="橢圓 19">
            <a:extLst>
              <a:ext uri="{FF2B5EF4-FFF2-40B4-BE49-F238E27FC236}">
                <a16:creationId xmlns:a16="http://schemas.microsoft.com/office/drawing/2014/main" id="{6A58B009-736C-4BD8-982B-877F7F5B48BA}"/>
              </a:ext>
            </a:extLst>
          </p:cNvPr>
          <p:cNvSpPr/>
          <p:nvPr/>
        </p:nvSpPr>
        <p:spPr>
          <a:xfrm>
            <a:off x="2411340" y="141309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86" name="橢圓 20">
            <a:extLst>
              <a:ext uri="{FF2B5EF4-FFF2-40B4-BE49-F238E27FC236}">
                <a16:creationId xmlns:a16="http://schemas.microsoft.com/office/drawing/2014/main" id="{4328B715-7190-46CB-8477-97AA63FCD860}"/>
              </a:ext>
            </a:extLst>
          </p:cNvPr>
          <p:cNvSpPr/>
          <p:nvPr/>
        </p:nvSpPr>
        <p:spPr>
          <a:xfrm>
            <a:off x="2400057" y="296079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87" name="橢圓 26">
            <a:extLst>
              <a:ext uri="{FF2B5EF4-FFF2-40B4-BE49-F238E27FC236}">
                <a16:creationId xmlns:a16="http://schemas.microsoft.com/office/drawing/2014/main" id="{71B47057-ADE3-4CB2-94C2-FF8DEFD157B5}"/>
              </a:ext>
            </a:extLst>
          </p:cNvPr>
          <p:cNvSpPr/>
          <p:nvPr/>
        </p:nvSpPr>
        <p:spPr>
          <a:xfrm>
            <a:off x="4614762" y="1382399"/>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88" name="橢圓 27">
            <a:extLst>
              <a:ext uri="{FF2B5EF4-FFF2-40B4-BE49-F238E27FC236}">
                <a16:creationId xmlns:a16="http://schemas.microsoft.com/office/drawing/2014/main" id="{37356630-5D3C-4869-AE1C-853FA218BF33}"/>
              </a:ext>
            </a:extLst>
          </p:cNvPr>
          <p:cNvSpPr/>
          <p:nvPr/>
        </p:nvSpPr>
        <p:spPr>
          <a:xfrm>
            <a:off x="4633684" y="295507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89" name="橢圓 30">
            <a:extLst>
              <a:ext uri="{FF2B5EF4-FFF2-40B4-BE49-F238E27FC236}">
                <a16:creationId xmlns:a16="http://schemas.microsoft.com/office/drawing/2014/main" id="{B32A5D83-421C-4FD8-BAA0-EBFE6366BFAF}"/>
              </a:ext>
            </a:extLst>
          </p:cNvPr>
          <p:cNvSpPr/>
          <p:nvPr/>
        </p:nvSpPr>
        <p:spPr>
          <a:xfrm>
            <a:off x="6768455" y="135516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0" name="橢圓 31">
            <a:extLst>
              <a:ext uri="{FF2B5EF4-FFF2-40B4-BE49-F238E27FC236}">
                <a16:creationId xmlns:a16="http://schemas.microsoft.com/office/drawing/2014/main" id="{412F7937-6B8E-4442-A654-A0957CC9D990}"/>
              </a:ext>
            </a:extLst>
          </p:cNvPr>
          <p:cNvSpPr/>
          <p:nvPr/>
        </p:nvSpPr>
        <p:spPr>
          <a:xfrm>
            <a:off x="6810145" y="29550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pSp>
        <p:nvGrpSpPr>
          <p:cNvPr id="91" name="群組 83">
            <a:extLst>
              <a:ext uri="{FF2B5EF4-FFF2-40B4-BE49-F238E27FC236}">
                <a16:creationId xmlns:a16="http://schemas.microsoft.com/office/drawing/2014/main" id="{EC5A141B-5939-4FBC-83FA-EB7D869D3AA6}"/>
              </a:ext>
            </a:extLst>
          </p:cNvPr>
          <p:cNvGrpSpPr/>
          <p:nvPr/>
        </p:nvGrpSpPr>
        <p:grpSpPr>
          <a:xfrm>
            <a:off x="795135" y="1689325"/>
            <a:ext cx="1588876" cy="1638300"/>
            <a:chOff x="1013669" y="3459098"/>
            <a:chExt cx="1588876" cy="1638300"/>
          </a:xfrm>
        </p:grpSpPr>
        <p:cxnSp>
          <p:nvCxnSpPr>
            <p:cNvPr id="92" name="直線單箭頭接點 49">
              <a:extLst>
                <a:ext uri="{FF2B5EF4-FFF2-40B4-BE49-F238E27FC236}">
                  <a16:creationId xmlns:a16="http://schemas.microsoft.com/office/drawing/2014/main" id="{E358F0AE-BE4D-4315-A8FD-998FCF312AE9}"/>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82">
              <a:extLst>
                <a:ext uri="{FF2B5EF4-FFF2-40B4-BE49-F238E27FC236}">
                  <a16:creationId xmlns:a16="http://schemas.microsoft.com/office/drawing/2014/main" id="{96C8EBA4-6C65-4232-9B6F-96583451A6E9}"/>
                </a:ext>
              </a:extLst>
            </p:cNvPr>
            <p:cNvGrpSpPr/>
            <p:nvPr/>
          </p:nvGrpSpPr>
          <p:grpSpPr>
            <a:xfrm>
              <a:off x="1025705" y="3459098"/>
              <a:ext cx="1576840" cy="1638300"/>
              <a:chOff x="1025705" y="3459098"/>
              <a:chExt cx="1576840" cy="1638300"/>
            </a:xfrm>
          </p:grpSpPr>
          <p:cxnSp>
            <p:nvCxnSpPr>
              <p:cNvPr id="94" name="直線單箭頭接點 47">
                <a:extLst>
                  <a:ext uri="{FF2B5EF4-FFF2-40B4-BE49-F238E27FC236}">
                    <a16:creationId xmlns:a16="http://schemas.microsoft.com/office/drawing/2014/main" id="{AC48C184-8C68-4FAF-9A5C-6A915AA183CD}"/>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50">
                <a:extLst>
                  <a:ext uri="{FF2B5EF4-FFF2-40B4-BE49-F238E27FC236}">
                    <a16:creationId xmlns:a16="http://schemas.microsoft.com/office/drawing/2014/main" id="{5AAE1EA7-91B7-4023-9BB6-C3227AD0DFF3}"/>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79">
                <a:extLst>
                  <a:ext uri="{FF2B5EF4-FFF2-40B4-BE49-F238E27FC236}">
                    <a16:creationId xmlns:a16="http://schemas.microsoft.com/office/drawing/2014/main" id="{3D072FA4-E82B-45DF-BF63-2504E0DE8384}"/>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群組 84">
            <a:extLst>
              <a:ext uri="{FF2B5EF4-FFF2-40B4-BE49-F238E27FC236}">
                <a16:creationId xmlns:a16="http://schemas.microsoft.com/office/drawing/2014/main" id="{845A1436-474A-47B4-BE4B-DE68ABEDC09E}"/>
              </a:ext>
            </a:extLst>
          </p:cNvPr>
          <p:cNvGrpSpPr/>
          <p:nvPr/>
        </p:nvGrpSpPr>
        <p:grpSpPr>
          <a:xfrm>
            <a:off x="3013442" y="1674638"/>
            <a:ext cx="1588876" cy="1638300"/>
            <a:chOff x="1013669" y="3459098"/>
            <a:chExt cx="1588876" cy="1638300"/>
          </a:xfrm>
        </p:grpSpPr>
        <p:cxnSp>
          <p:nvCxnSpPr>
            <p:cNvPr id="98" name="直線單箭頭接點 85">
              <a:extLst>
                <a:ext uri="{FF2B5EF4-FFF2-40B4-BE49-F238E27FC236}">
                  <a16:creationId xmlns:a16="http://schemas.microsoft.com/office/drawing/2014/main" id="{A551B2FD-D3D8-4F78-94B3-C28157DF1DB5}"/>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9" name="群組 86">
              <a:extLst>
                <a:ext uri="{FF2B5EF4-FFF2-40B4-BE49-F238E27FC236}">
                  <a16:creationId xmlns:a16="http://schemas.microsoft.com/office/drawing/2014/main" id="{BAEA5E79-C761-4454-9616-8A1139AE5F43}"/>
                </a:ext>
              </a:extLst>
            </p:cNvPr>
            <p:cNvGrpSpPr/>
            <p:nvPr/>
          </p:nvGrpSpPr>
          <p:grpSpPr>
            <a:xfrm>
              <a:off x="1025705" y="3459098"/>
              <a:ext cx="1576840" cy="1638300"/>
              <a:chOff x="1025705" y="3459098"/>
              <a:chExt cx="1576840" cy="1638300"/>
            </a:xfrm>
          </p:grpSpPr>
          <p:cxnSp>
            <p:nvCxnSpPr>
              <p:cNvPr id="100" name="直線單箭頭接點 87">
                <a:extLst>
                  <a:ext uri="{FF2B5EF4-FFF2-40B4-BE49-F238E27FC236}">
                    <a16:creationId xmlns:a16="http://schemas.microsoft.com/office/drawing/2014/main" id="{959D685E-3F02-4A5C-88D5-195A5E672D7C}"/>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88">
                <a:extLst>
                  <a:ext uri="{FF2B5EF4-FFF2-40B4-BE49-F238E27FC236}">
                    <a16:creationId xmlns:a16="http://schemas.microsoft.com/office/drawing/2014/main" id="{A15C9E70-0E79-49F7-BF40-111388E3FE7C}"/>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89">
                <a:extLst>
                  <a:ext uri="{FF2B5EF4-FFF2-40B4-BE49-F238E27FC236}">
                    <a16:creationId xmlns:a16="http://schemas.microsoft.com/office/drawing/2014/main" id="{E6687BF9-F6DF-437F-A2D7-E94B8F81DA75}"/>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3" name="群組 90">
            <a:extLst>
              <a:ext uri="{FF2B5EF4-FFF2-40B4-BE49-F238E27FC236}">
                <a16:creationId xmlns:a16="http://schemas.microsoft.com/office/drawing/2014/main" id="{DAF4F8BA-639A-4DFA-A94B-BC4E88EBF3CC}"/>
              </a:ext>
            </a:extLst>
          </p:cNvPr>
          <p:cNvGrpSpPr/>
          <p:nvPr/>
        </p:nvGrpSpPr>
        <p:grpSpPr>
          <a:xfrm>
            <a:off x="5213380" y="1654720"/>
            <a:ext cx="1588876" cy="1638300"/>
            <a:chOff x="1013669" y="3459098"/>
            <a:chExt cx="1588876" cy="1638300"/>
          </a:xfrm>
        </p:grpSpPr>
        <p:cxnSp>
          <p:nvCxnSpPr>
            <p:cNvPr id="104" name="直線單箭頭接點 91">
              <a:extLst>
                <a:ext uri="{FF2B5EF4-FFF2-40B4-BE49-F238E27FC236}">
                  <a16:creationId xmlns:a16="http://schemas.microsoft.com/office/drawing/2014/main" id="{1D233320-16C5-4FA2-BE6B-EDF2CACDE051}"/>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群組 92">
              <a:extLst>
                <a:ext uri="{FF2B5EF4-FFF2-40B4-BE49-F238E27FC236}">
                  <a16:creationId xmlns:a16="http://schemas.microsoft.com/office/drawing/2014/main" id="{351720B6-A977-48D5-AFAA-7893943CFD19}"/>
                </a:ext>
              </a:extLst>
            </p:cNvPr>
            <p:cNvGrpSpPr/>
            <p:nvPr/>
          </p:nvGrpSpPr>
          <p:grpSpPr>
            <a:xfrm>
              <a:off x="1025705" y="3459098"/>
              <a:ext cx="1576840" cy="1638300"/>
              <a:chOff x="1025705" y="3459098"/>
              <a:chExt cx="1576840" cy="1638300"/>
            </a:xfrm>
          </p:grpSpPr>
          <p:cxnSp>
            <p:nvCxnSpPr>
              <p:cNvPr id="106" name="直線單箭頭接點 93">
                <a:extLst>
                  <a:ext uri="{FF2B5EF4-FFF2-40B4-BE49-F238E27FC236}">
                    <a16:creationId xmlns:a16="http://schemas.microsoft.com/office/drawing/2014/main" id="{A6C19A88-6B24-4FC9-8AE0-5FD5AA0B981F}"/>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94">
                <a:extLst>
                  <a:ext uri="{FF2B5EF4-FFF2-40B4-BE49-F238E27FC236}">
                    <a16:creationId xmlns:a16="http://schemas.microsoft.com/office/drawing/2014/main" id="{8879963A-6EB8-4B5D-8A74-F7D9C623534D}"/>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95">
                <a:extLst>
                  <a:ext uri="{FF2B5EF4-FFF2-40B4-BE49-F238E27FC236}">
                    <a16:creationId xmlns:a16="http://schemas.microsoft.com/office/drawing/2014/main" id="{E0E6B02C-909A-485D-B9DD-EFD045EBCC37}"/>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9" name="群組 2">
            <a:extLst>
              <a:ext uri="{FF2B5EF4-FFF2-40B4-BE49-F238E27FC236}">
                <a16:creationId xmlns:a16="http://schemas.microsoft.com/office/drawing/2014/main" id="{BFB37C53-1D83-412A-870A-3F1774C042E2}"/>
              </a:ext>
            </a:extLst>
          </p:cNvPr>
          <p:cNvGrpSpPr/>
          <p:nvPr/>
        </p:nvGrpSpPr>
        <p:grpSpPr>
          <a:xfrm>
            <a:off x="3301699" y="4102660"/>
            <a:ext cx="5297714" cy="2078894"/>
            <a:chOff x="3615463" y="4585976"/>
            <a:chExt cx="5297714" cy="2078894"/>
          </a:xfrm>
        </p:grpSpPr>
        <p:sp>
          <p:nvSpPr>
            <p:cNvPr id="110" name="圓角矩形圖說文字 136">
              <a:extLst>
                <a:ext uri="{FF2B5EF4-FFF2-40B4-BE49-F238E27FC236}">
                  <a16:creationId xmlns:a16="http://schemas.microsoft.com/office/drawing/2014/main" id="{0208EE14-2C1A-4FD2-A626-045131303CDA}"/>
                </a:ext>
              </a:extLst>
            </p:cNvPr>
            <p:cNvSpPr/>
            <p:nvPr/>
          </p:nvSpPr>
          <p:spPr>
            <a:xfrm>
              <a:off x="3615463" y="4585976"/>
              <a:ext cx="5297714" cy="2078894"/>
            </a:xfrm>
            <a:prstGeom prst="wedgeRoundRectCallout">
              <a:avLst>
                <a:gd name="adj1" fmla="val -59656"/>
                <a:gd name="adj2" fmla="val -163051"/>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grpSp>
          <p:nvGrpSpPr>
            <p:cNvPr id="111" name="群組 3">
              <a:extLst>
                <a:ext uri="{FF2B5EF4-FFF2-40B4-BE49-F238E27FC236}">
                  <a16:creationId xmlns:a16="http://schemas.microsoft.com/office/drawing/2014/main" id="{5EF55877-E8E5-475B-BF5A-6DB6D63F7AA5}"/>
                </a:ext>
              </a:extLst>
            </p:cNvPr>
            <p:cNvGrpSpPr/>
            <p:nvPr/>
          </p:nvGrpSpPr>
          <p:grpSpPr>
            <a:xfrm>
              <a:off x="5943645" y="4731685"/>
              <a:ext cx="2743688" cy="1838325"/>
              <a:chOff x="4096343" y="4657321"/>
              <a:chExt cx="2743688" cy="1838325"/>
            </a:xfrm>
          </p:grpSpPr>
          <p:pic>
            <p:nvPicPr>
              <p:cNvPr id="114" name="圖片 4">
                <a:extLst>
                  <a:ext uri="{FF2B5EF4-FFF2-40B4-BE49-F238E27FC236}">
                    <a16:creationId xmlns:a16="http://schemas.microsoft.com/office/drawing/2014/main" id="{E2B2F5D2-7AA0-4455-BDE1-F74BC670C78A}"/>
                  </a:ext>
                </a:extLst>
              </p:cNvPr>
              <p:cNvPicPr>
                <a:picLocks noChangeAspect="1"/>
              </p:cNvPicPr>
              <p:nvPr/>
            </p:nvPicPr>
            <p:blipFill>
              <a:blip r:embed="rId4"/>
              <a:stretch>
                <a:fillRect/>
              </a:stretch>
            </p:blipFill>
            <p:spPr>
              <a:xfrm>
                <a:off x="4096343" y="4657321"/>
                <a:ext cx="2571750" cy="1838325"/>
              </a:xfrm>
              <a:prstGeom prst="rect">
                <a:avLst/>
              </a:prstGeom>
            </p:spPr>
          </p:pic>
          <p:graphicFrame>
            <p:nvGraphicFramePr>
              <p:cNvPr id="115" name="Object 12">
                <a:extLst>
                  <a:ext uri="{FF2B5EF4-FFF2-40B4-BE49-F238E27FC236}">
                    <a16:creationId xmlns:a16="http://schemas.microsoft.com/office/drawing/2014/main" id="{F15E4428-F345-4F20-ADB6-86FA31BDE75D}"/>
                  </a:ext>
                </a:extLst>
              </p:cNvPr>
              <p:cNvGraphicFramePr>
                <a:graphicFrameLocks noChangeAspect="1"/>
              </p:cNvGraphicFramePr>
              <p:nvPr>
                <p:extLst/>
              </p:nvPr>
            </p:nvGraphicFramePr>
            <p:xfrm>
              <a:off x="4474734" y="4768231"/>
              <a:ext cx="717072" cy="489740"/>
            </p:xfrm>
            <a:graphic>
              <a:graphicData uri="http://schemas.openxmlformats.org/presentationml/2006/ole">
                <mc:AlternateContent xmlns:mc="http://schemas.openxmlformats.org/markup-compatibility/2006">
                  <mc:Choice xmlns:v="urn:schemas-microsoft-com:vml" Requires="v">
                    <p:oleObj spid="_x0000_s6155" name="方程式" r:id="rId5" imgW="317160" imgH="215640" progId="Equation.3">
                      <p:embed/>
                    </p:oleObj>
                  </mc:Choice>
                  <mc:Fallback>
                    <p:oleObj name="方程式" r:id="rId5" imgW="317160" imgH="215640" progId="Equation.3">
                      <p:embed/>
                      <p:pic>
                        <p:nvPicPr>
                          <p:cNvPr id="115" name="Object 12">
                            <a:extLst>
                              <a:ext uri="{FF2B5EF4-FFF2-40B4-BE49-F238E27FC236}">
                                <a16:creationId xmlns:a16="http://schemas.microsoft.com/office/drawing/2014/main" id="{F15E4428-F345-4F20-ADB6-86FA31BDE75D}"/>
                              </a:ext>
                            </a:extLst>
                          </p:cNvPr>
                          <p:cNvPicPr>
                            <a:picLocks noChangeAspect="1" noChangeArrowheads="1"/>
                          </p:cNvPicPr>
                          <p:nvPr/>
                        </p:nvPicPr>
                        <p:blipFill>
                          <a:blip r:embed="rId6"/>
                          <a:srcRect/>
                          <a:stretch>
                            <a:fillRect/>
                          </a:stretch>
                        </p:blipFill>
                        <p:spPr bwMode="auto">
                          <a:xfrm>
                            <a:off x="4474734" y="4768231"/>
                            <a:ext cx="717072" cy="489740"/>
                          </a:xfrm>
                          <a:prstGeom prst="rect">
                            <a:avLst/>
                          </a:prstGeom>
                          <a:noFill/>
                          <a:extLst/>
                        </p:spPr>
                      </p:pic>
                    </p:oleObj>
                  </mc:Fallback>
                </mc:AlternateContent>
              </a:graphicData>
            </a:graphic>
          </p:graphicFrame>
          <p:graphicFrame>
            <p:nvGraphicFramePr>
              <p:cNvPr id="116" name="Object 12">
                <a:extLst>
                  <a:ext uri="{FF2B5EF4-FFF2-40B4-BE49-F238E27FC236}">
                    <a16:creationId xmlns:a16="http://schemas.microsoft.com/office/drawing/2014/main" id="{F0C18200-11DA-4DE2-B43B-1E057FE645E7}"/>
                  </a:ext>
                </a:extLst>
              </p:cNvPr>
              <p:cNvGraphicFramePr>
                <a:graphicFrameLocks noChangeAspect="1"/>
              </p:cNvGraphicFramePr>
              <p:nvPr>
                <p:extLst/>
              </p:nvPr>
            </p:nvGraphicFramePr>
            <p:xfrm>
              <a:off x="6512897" y="6101982"/>
              <a:ext cx="327134" cy="325661"/>
            </p:xfrm>
            <a:graphic>
              <a:graphicData uri="http://schemas.openxmlformats.org/presentationml/2006/ole">
                <mc:AlternateContent xmlns:mc="http://schemas.openxmlformats.org/markup-compatibility/2006">
                  <mc:Choice xmlns:v="urn:schemas-microsoft-com:vml" Requires="v">
                    <p:oleObj spid="_x0000_s6156" name="方程式" r:id="rId7" imgW="126720" imgH="126720" progId="Equation.3">
                      <p:embed/>
                    </p:oleObj>
                  </mc:Choice>
                  <mc:Fallback>
                    <p:oleObj name="方程式" r:id="rId7" imgW="126720" imgH="126720" progId="Equation.3">
                      <p:embed/>
                      <p:pic>
                        <p:nvPicPr>
                          <p:cNvPr id="116" name="Object 12">
                            <a:extLst>
                              <a:ext uri="{FF2B5EF4-FFF2-40B4-BE49-F238E27FC236}">
                                <a16:creationId xmlns:a16="http://schemas.microsoft.com/office/drawing/2014/main" id="{F0C18200-11DA-4DE2-B43B-1E057FE645E7}"/>
                              </a:ext>
                            </a:extLst>
                          </p:cNvPr>
                          <p:cNvPicPr>
                            <a:picLocks noChangeAspect="1" noChangeArrowheads="1"/>
                          </p:cNvPicPr>
                          <p:nvPr/>
                        </p:nvPicPr>
                        <p:blipFill>
                          <a:blip r:embed="rId8"/>
                          <a:srcRect/>
                          <a:stretch>
                            <a:fillRect/>
                          </a:stretch>
                        </p:blipFill>
                        <p:spPr bwMode="auto">
                          <a:xfrm>
                            <a:off x="6512897" y="6101982"/>
                            <a:ext cx="327134" cy="325661"/>
                          </a:xfrm>
                          <a:prstGeom prst="rect">
                            <a:avLst/>
                          </a:prstGeom>
                          <a:noFill/>
                          <a:extLst/>
                        </p:spPr>
                      </p:pic>
                    </p:oleObj>
                  </mc:Fallback>
                </mc:AlternateContent>
              </a:graphicData>
            </a:graphic>
          </p:graphicFrame>
        </p:grpSp>
        <p:graphicFrame>
          <p:nvGraphicFramePr>
            <p:cNvPr id="112" name="Object 12">
              <a:extLst>
                <a:ext uri="{FF2B5EF4-FFF2-40B4-BE49-F238E27FC236}">
                  <a16:creationId xmlns:a16="http://schemas.microsoft.com/office/drawing/2014/main" id="{32187F94-607B-4A2C-8C42-6768A5E49200}"/>
                </a:ext>
              </a:extLst>
            </p:cNvPr>
            <p:cNvGraphicFramePr>
              <a:graphicFrameLocks noChangeAspect="1"/>
            </p:cNvGraphicFramePr>
            <p:nvPr>
              <p:extLst/>
            </p:nvPr>
          </p:nvGraphicFramePr>
          <p:xfrm>
            <a:off x="3800520" y="5368768"/>
            <a:ext cx="2143125" cy="973138"/>
          </p:xfrm>
          <a:graphic>
            <a:graphicData uri="http://schemas.openxmlformats.org/presentationml/2006/ole">
              <mc:AlternateContent xmlns:mc="http://schemas.openxmlformats.org/markup-compatibility/2006">
                <mc:Choice xmlns:v="urn:schemas-microsoft-com:vml" Requires="v">
                  <p:oleObj spid="_x0000_s6157" name="方程式" r:id="rId9" imgW="863280" imgH="393480" progId="Equation.3">
                    <p:embed/>
                  </p:oleObj>
                </mc:Choice>
                <mc:Fallback>
                  <p:oleObj name="方程式" r:id="rId9" imgW="863280" imgH="393480" progId="Equation.3">
                    <p:embed/>
                    <p:pic>
                      <p:nvPicPr>
                        <p:cNvPr id="112" name="Object 12">
                          <a:extLst>
                            <a:ext uri="{FF2B5EF4-FFF2-40B4-BE49-F238E27FC236}">
                              <a16:creationId xmlns:a16="http://schemas.microsoft.com/office/drawing/2014/main" id="{32187F94-607B-4A2C-8C42-6768A5E49200}"/>
                            </a:ext>
                          </a:extLst>
                        </p:cNvPr>
                        <p:cNvPicPr>
                          <a:picLocks noChangeAspect="1" noChangeArrowheads="1"/>
                        </p:cNvPicPr>
                        <p:nvPr/>
                      </p:nvPicPr>
                      <p:blipFill>
                        <a:blip r:embed="rId10"/>
                        <a:srcRect/>
                        <a:stretch>
                          <a:fillRect/>
                        </a:stretch>
                      </p:blipFill>
                      <p:spPr bwMode="auto">
                        <a:xfrm>
                          <a:off x="3800520" y="5368768"/>
                          <a:ext cx="2143125" cy="973138"/>
                        </a:xfrm>
                        <a:prstGeom prst="rect">
                          <a:avLst/>
                        </a:prstGeom>
                        <a:noFill/>
                        <a:extLst/>
                      </p:spPr>
                    </p:pic>
                  </p:oleObj>
                </mc:Fallback>
              </mc:AlternateContent>
            </a:graphicData>
          </a:graphic>
        </p:graphicFrame>
        <p:sp>
          <p:nvSpPr>
            <p:cNvPr id="113" name="文字方塊 102">
              <a:extLst>
                <a:ext uri="{FF2B5EF4-FFF2-40B4-BE49-F238E27FC236}">
                  <a16:creationId xmlns:a16="http://schemas.microsoft.com/office/drawing/2014/main" id="{33DF01BC-7E77-4EAA-9A23-76FAFA4C88FC}"/>
                </a:ext>
              </a:extLst>
            </p:cNvPr>
            <p:cNvSpPr txBox="1"/>
            <p:nvPr/>
          </p:nvSpPr>
          <p:spPr>
            <a:xfrm>
              <a:off x="3800520" y="4795570"/>
              <a:ext cx="2463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Sigmoid Function</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sp>
        <p:nvSpPr>
          <p:cNvPr id="117" name="手繪多邊形 103">
            <a:extLst>
              <a:ext uri="{FF2B5EF4-FFF2-40B4-BE49-F238E27FC236}">
                <a16:creationId xmlns:a16="http://schemas.microsoft.com/office/drawing/2014/main" id="{4BF180E9-AE1B-4857-BDB0-3A9D4CD0FAE8}"/>
              </a:ext>
            </a:extLst>
          </p:cNvPr>
          <p:cNvSpPr/>
          <p:nvPr/>
        </p:nvSpPr>
        <p:spPr>
          <a:xfrm>
            <a:off x="2466373" y="308660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18" name="手繪多邊形 105">
            <a:extLst>
              <a:ext uri="{FF2B5EF4-FFF2-40B4-BE49-F238E27FC236}">
                <a16:creationId xmlns:a16="http://schemas.microsoft.com/office/drawing/2014/main" id="{B7CBCD70-E97A-4043-883B-8ABE03ACD7D8}"/>
              </a:ext>
            </a:extLst>
          </p:cNvPr>
          <p:cNvSpPr/>
          <p:nvPr/>
        </p:nvSpPr>
        <p:spPr>
          <a:xfrm>
            <a:off x="2447763" y="149716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19" name="手繪多邊形 106">
            <a:extLst>
              <a:ext uri="{FF2B5EF4-FFF2-40B4-BE49-F238E27FC236}">
                <a16:creationId xmlns:a16="http://schemas.microsoft.com/office/drawing/2014/main" id="{E25474BB-9C01-44A0-8444-7C4ABC9F9460}"/>
              </a:ext>
            </a:extLst>
          </p:cNvPr>
          <p:cNvSpPr/>
          <p:nvPr/>
        </p:nvSpPr>
        <p:spPr>
          <a:xfrm>
            <a:off x="4676685" y="150834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20" name="手繪多邊形 107">
            <a:extLst>
              <a:ext uri="{FF2B5EF4-FFF2-40B4-BE49-F238E27FC236}">
                <a16:creationId xmlns:a16="http://schemas.microsoft.com/office/drawing/2014/main" id="{67BDE0EC-AF22-46D3-999A-CFF19DEAA718}"/>
              </a:ext>
            </a:extLst>
          </p:cNvPr>
          <p:cNvSpPr/>
          <p:nvPr/>
        </p:nvSpPr>
        <p:spPr>
          <a:xfrm>
            <a:off x="4693029" y="303167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21" name="手繪多邊形 108">
            <a:extLst>
              <a:ext uri="{FF2B5EF4-FFF2-40B4-BE49-F238E27FC236}">
                <a16:creationId xmlns:a16="http://schemas.microsoft.com/office/drawing/2014/main" id="{D766BFC4-9E5C-49DC-A9F0-725B4C13768E}"/>
              </a:ext>
            </a:extLst>
          </p:cNvPr>
          <p:cNvSpPr/>
          <p:nvPr/>
        </p:nvSpPr>
        <p:spPr>
          <a:xfrm>
            <a:off x="6825626" y="14469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22" name="手繪多邊形 109">
            <a:extLst>
              <a:ext uri="{FF2B5EF4-FFF2-40B4-BE49-F238E27FC236}">
                <a16:creationId xmlns:a16="http://schemas.microsoft.com/office/drawing/2014/main" id="{D36804B8-C538-433F-BFAE-45132C371285}"/>
              </a:ext>
            </a:extLst>
          </p:cNvPr>
          <p:cNvSpPr/>
          <p:nvPr/>
        </p:nvSpPr>
        <p:spPr>
          <a:xfrm>
            <a:off x="6872713" y="306511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23" name="文字方塊 110">
            <a:extLst>
              <a:ext uri="{FF2B5EF4-FFF2-40B4-BE49-F238E27FC236}">
                <a16:creationId xmlns:a16="http://schemas.microsoft.com/office/drawing/2014/main" id="{245E64C9-F8A2-4E31-8C10-37990CFE3780}"/>
              </a:ext>
            </a:extLst>
          </p:cNvPr>
          <p:cNvSpPr txBox="1"/>
          <p:nvPr/>
        </p:nvSpPr>
        <p:spPr>
          <a:xfrm>
            <a:off x="447197" y="1494892"/>
            <a:ext cx="342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1</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124" name="文字方塊 111">
            <a:extLst>
              <a:ext uri="{FF2B5EF4-FFF2-40B4-BE49-F238E27FC236}">
                <a16:creationId xmlns:a16="http://schemas.microsoft.com/office/drawing/2014/main" id="{C9F30CED-C5DF-437D-BEB1-3521E0C11C7E}"/>
              </a:ext>
            </a:extLst>
          </p:cNvPr>
          <p:cNvSpPr txBox="1"/>
          <p:nvPr/>
        </p:nvSpPr>
        <p:spPr>
          <a:xfrm>
            <a:off x="341413" y="3094323"/>
            <a:ext cx="4887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-1</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125" name="文字方塊 112">
            <a:extLst>
              <a:ext uri="{FF2B5EF4-FFF2-40B4-BE49-F238E27FC236}">
                <a16:creationId xmlns:a16="http://schemas.microsoft.com/office/drawing/2014/main" id="{07D135C5-C980-45EC-9667-7F62F4A61E91}"/>
              </a:ext>
            </a:extLst>
          </p:cNvPr>
          <p:cNvSpPr txBox="1"/>
          <p:nvPr/>
        </p:nvSpPr>
        <p:spPr>
          <a:xfrm>
            <a:off x="1394065" y="1209963"/>
            <a:ext cx="342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26" name="文字方塊 113">
            <a:extLst>
              <a:ext uri="{FF2B5EF4-FFF2-40B4-BE49-F238E27FC236}">
                <a16:creationId xmlns:a16="http://schemas.microsoft.com/office/drawing/2014/main" id="{1B30613C-7D93-4465-956B-0E06F7509D6B}"/>
              </a:ext>
            </a:extLst>
          </p:cNvPr>
          <p:cNvSpPr txBox="1"/>
          <p:nvPr/>
        </p:nvSpPr>
        <p:spPr>
          <a:xfrm>
            <a:off x="1561156" y="1798280"/>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27" name="文字方塊 114">
            <a:extLst>
              <a:ext uri="{FF2B5EF4-FFF2-40B4-BE49-F238E27FC236}">
                <a16:creationId xmlns:a16="http://schemas.microsoft.com/office/drawing/2014/main" id="{4B54D957-A909-4DA5-89F3-95EF24D4B988}"/>
              </a:ext>
            </a:extLst>
          </p:cNvPr>
          <p:cNvSpPr txBox="1"/>
          <p:nvPr/>
        </p:nvSpPr>
        <p:spPr>
          <a:xfrm>
            <a:off x="1258860" y="3315410"/>
            <a:ext cx="7154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28" name="文字方塊 115">
            <a:extLst>
              <a:ext uri="{FF2B5EF4-FFF2-40B4-BE49-F238E27FC236}">
                <a16:creationId xmlns:a16="http://schemas.microsoft.com/office/drawing/2014/main" id="{C4B08073-98BC-4285-8D50-35E83072525F}"/>
              </a:ext>
            </a:extLst>
          </p:cNvPr>
          <p:cNvSpPr txBox="1"/>
          <p:nvPr/>
        </p:nvSpPr>
        <p:spPr>
          <a:xfrm>
            <a:off x="1411139" y="2745098"/>
            <a:ext cx="7154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29" name="矩形 128">
            <a:extLst>
              <a:ext uri="{FF2B5EF4-FFF2-40B4-BE49-F238E27FC236}">
                <a16:creationId xmlns:a16="http://schemas.microsoft.com/office/drawing/2014/main" id="{EA80566C-D450-4484-A1E3-5A9C000C7B12}"/>
              </a:ext>
            </a:extLst>
          </p:cNvPr>
          <p:cNvSpPr/>
          <p:nvPr/>
        </p:nvSpPr>
        <p:spPr>
          <a:xfrm>
            <a:off x="2157387" y="217433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130" name="直線單箭頭接點 118">
            <a:extLst>
              <a:ext uri="{FF2B5EF4-FFF2-40B4-BE49-F238E27FC236}">
                <a16:creationId xmlns:a16="http://schemas.microsoft.com/office/drawing/2014/main" id="{E5955E0A-9DC6-4B77-B0AA-DC38289BCC30}"/>
              </a:ext>
            </a:extLst>
          </p:cNvPr>
          <p:cNvCxnSpPr/>
          <p:nvPr/>
        </p:nvCxnSpPr>
        <p:spPr>
          <a:xfrm flipV="1">
            <a:off x="2384289" y="179113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文字方塊 119">
            <a:extLst>
              <a:ext uri="{FF2B5EF4-FFF2-40B4-BE49-F238E27FC236}">
                <a16:creationId xmlns:a16="http://schemas.microsoft.com/office/drawing/2014/main" id="{7A1078E1-229A-4668-BF29-753C40D40F70}"/>
              </a:ext>
            </a:extLst>
          </p:cNvPr>
          <p:cNvSpPr txBox="1"/>
          <p:nvPr/>
        </p:nvSpPr>
        <p:spPr>
          <a:xfrm>
            <a:off x="2180234" y="2161415"/>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32" name="矩形 131">
            <a:extLst>
              <a:ext uri="{FF2B5EF4-FFF2-40B4-BE49-F238E27FC236}">
                <a16:creationId xmlns:a16="http://schemas.microsoft.com/office/drawing/2014/main" id="{EC5E0DED-1FAA-4657-9157-58438B9DC712}"/>
              </a:ext>
            </a:extLst>
          </p:cNvPr>
          <p:cNvSpPr/>
          <p:nvPr/>
        </p:nvSpPr>
        <p:spPr>
          <a:xfrm>
            <a:off x="2166912" y="3723672"/>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133" name="直線單箭頭接點 132">
            <a:extLst>
              <a:ext uri="{FF2B5EF4-FFF2-40B4-BE49-F238E27FC236}">
                <a16:creationId xmlns:a16="http://schemas.microsoft.com/office/drawing/2014/main" id="{F3831497-26D6-4D6B-ABA6-A2DAC422A583}"/>
              </a:ext>
            </a:extLst>
          </p:cNvPr>
          <p:cNvCxnSpPr/>
          <p:nvPr/>
        </p:nvCxnSpPr>
        <p:spPr>
          <a:xfrm flipV="1">
            <a:off x="2393814" y="3340472"/>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a:extLst>
              <a:ext uri="{FF2B5EF4-FFF2-40B4-BE49-F238E27FC236}">
                <a16:creationId xmlns:a16="http://schemas.microsoft.com/office/drawing/2014/main" id="{9E9E0327-B15B-4573-BF9C-D85E071C5ED9}"/>
              </a:ext>
            </a:extLst>
          </p:cNvPr>
          <p:cNvSpPr txBox="1"/>
          <p:nvPr/>
        </p:nvSpPr>
        <p:spPr>
          <a:xfrm>
            <a:off x="2183520" y="3717212"/>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35" name="文字方塊 134">
            <a:extLst>
              <a:ext uri="{FF2B5EF4-FFF2-40B4-BE49-F238E27FC236}">
                <a16:creationId xmlns:a16="http://schemas.microsoft.com/office/drawing/2014/main" id="{68D78E06-903B-4CFE-BD5A-61CBA3549F91}"/>
              </a:ext>
            </a:extLst>
          </p:cNvPr>
          <p:cNvSpPr txBox="1"/>
          <p:nvPr/>
        </p:nvSpPr>
        <p:spPr>
          <a:xfrm>
            <a:off x="2096670" y="1157643"/>
            <a:ext cx="43006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4</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136" name="文字方塊 135">
            <a:extLst>
              <a:ext uri="{FF2B5EF4-FFF2-40B4-BE49-F238E27FC236}">
                <a16:creationId xmlns:a16="http://schemas.microsoft.com/office/drawing/2014/main" id="{0FAE9547-698B-407D-90DB-95DDEB335D10}"/>
              </a:ext>
            </a:extLst>
          </p:cNvPr>
          <p:cNvSpPr txBox="1"/>
          <p:nvPr/>
        </p:nvSpPr>
        <p:spPr>
          <a:xfrm>
            <a:off x="1982632" y="2761510"/>
            <a:ext cx="68271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-2</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137" name="文字方塊 137">
            <a:extLst>
              <a:ext uri="{FF2B5EF4-FFF2-40B4-BE49-F238E27FC236}">
                <a16:creationId xmlns:a16="http://schemas.microsoft.com/office/drawing/2014/main" id="{D1350BE9-F26B-47F6-973D-0DA6DF8A4E51}"/>
              </a:ext>
            </a:extLst>
          </p:cNvPr>
          <p:cNvSpPr txBox="1"/>
          <p:nvPr/>
        </p:nvSpPr>
        <p:spPr>
          <a:xfrm>
            <a:off x="2795286" y="1118711"/>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0.98</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138" name="文字方塊 138">
            <a:extLst>
              <a:ext uri="{FF2B5EF4-FFF2-40B4-BE49-F238E27FC236}">
                <a16:creationId xmlns:a16="http://schemas.microsoft.com/office/drawing/2014/main" id="{17226603-D5CE-46EF-9730-E48D4C4670A4}"/>
              </a:ext>
            </a:extLst>
          </p:cNvPr>
          <p:cNvSpPr txBox="1"/>
          <p:nvPr/>
        </p:nvSpPr>
        <p:spPr>
          <a:xfrm>
            <a:off x="2817605" y="2724242"/>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0.12</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grpSp>
        <p:nvGrpSpPr>
          <p:cNvPr id="139" name="群組 96">
            <a:extLst>
              <a:ext uri="{FF2B5EF4-FFF2-40B4-BE49-F238E27FC236}">
                <a16:creationId xmlns:a16="http://schemas.microsoft.com/office/drawing/2014/main" id="{2CF25D5A-8ABF-4E01-B21A-6FCF8CEF6EEB}"/>
              </a:ext>
            </a:extLst>
          </p:cNvPr>
          <p:cNvGrpSpPr/>
          <p:nvPr/>
        </p:nvGrpSpPr>
        <p:grpSpPr>
          <a:xfrm>
            <a:off x="4360031" y="1779018"/>
            <a:ext cx="458287" cy="831947"/>
            <a:chOff x="10102194" y="1939763"/>
            <a:chExt cx="458287" cy="831947"/>
          </a:xfrm>
        </p:grpSpPr>
        <p:sp>
          <p:nvSpPr>
            <p:cNvPr id="140" name="矩形 139">
              <a:extLst>
                <a:ext uri="{FF2B5EF4-FFF2-40B4-BE49-F238E27FC236}">
                  <a16:creationId xmlns:a16="http://schemas.microsoft.com/office/drawing/2014/main" id="{3B66E29D-55BF-4672-A5AE-CC03A40DF4EB}"/>
                </a:ext>
              </a:extLst>
            </p:cNvPr>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141" name="直線單箭頭接點 98">
              <a:extLst>
                <a:ext uri="{FF2B5EF4-FFF2-40B4-BE49-F238E27FC236}">
                  <a16:creationId xmlns:a16="http://schemas.microsoft.com/office/drawing/2014/main" id="{4857EBD8-F67D-4CC0-895B-E701623B0366}"/>
                </a:ext>
              </a:extLst>
            </p:cNvPr>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2" name="群組 124">
            <a:extLst>
              <a:ext uri="{FF2B5EF4-FFF2-40B4-BE49-F238E27FC236}">
                <a16:creationId xmlns:a16="http://schemas.microsoft.com/office/drawing/2014/main" id="{F955FE3E-2B5D-43FE-8B9E-8D26C7E497BF}"/>
              </a:ext>
            </a:extLst>
          </p:cNvPr>
          <p:cNvGrpSpPr/>
          <p:nvPr/>
        </p:nvGrpSpPr>
        <p:grpSpPr>
          <a:xfrm>
            <a:off x="6538271" y="1773826"/>
            <a:ext cx="458287" cy="831947"/>
            <a:chOff x="10102194" y="1939763"/>
            <a:chExt cx="458287" cy="831947"/>
          </a:xfrm>
        </p:grpSpPr>
        <p:sp>
          <p:nvSpPr>
            <p:cNvPr id="143" name="矩形 142">
              <a:extLst>
                <a:ext uri="{FF2B5EF4-FFF2-40B4-BE49-F238E27FC236}">
                  <a16:creationId xmlns:a16="http://schemas.microsoft.com/office/drawing/2014/main" id="{8ABF6226-CF8C-45CA-9D79-D3D9DB322E5D}"/>
                </a:ext>
              </a:extLst>
            </p:cNvPr>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144" name="直線單箭頭接點 126">
              <a:extLst>
                <a:ext uri="{FF2B5EF4-FFF2-40B4-BE49-F238E27FC236}">
                  <a16:creationId xmlns:a16="http://schemas.microsoft.com/office/drawing/2014/main" id="{3AF707C3-D2EE-40B7-96E7-106EE26E536D}"/>
                </a:ext>
              </a:extLst>
            </p:cNvPr>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91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125" grpId="0"/>
      <p:bldP spid="126" grpId="0"/>
      <p:bldP spid="127" grpId="0"/>
      <p:bldP spid="128" grpId="0"/>
      <p:bldP spid="131" grpId="0"/>
      <p:bldP spid="134" grpId="0"/>
      <p:bldP spid="135" grpId="0"/>
      <p:bldP spid="136" grpId="0"/>
      <p:bldP spid="137" grpId="0" animBg="1"/>
      <p:bldP spid="13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2" name="文本框 1">
            <a:extLst>
              <a:ext uri="{FF2B5EF4-FFF2-40B4-BE49-F238E27FC236}">
                <a16:creationId xmlns:a16="http://schemas.microsoft.com/office/drawing/2014/main" id="{5461EDBE-D922-4579-B372-EBE23AC04762}"/>
              </a:ext>
            </a:extLst>
          </p:cNvPr>
          <p:cNvSpPr txBox="1"/>
          <p:nvPr/>
        </p:nvSpPr>
        <p:spPr>
          <a:xfrm>
            <a:off x="352199" y="838812"/>
            <a:ext cx="6750566" cy="107721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Calibri"/>
                <a:ea typeface="黑体"/>
                <a:cs typeface="+mn-cs"/>
              </a:rPr>
              <a:t>为什么使用 </a:t>
            </a:r>
            <a:r>
              <a:rPr kumimoji="0" lang="en-US" altLang="zh-CN" sz="3200" b="0" i="0" u="none" strike="noStrike" kern="1200" cap="none" spc="0" normalizeH="0" baseline="0" noProof="0" dirty="0">
                <a:ln>
                  <a:noFill/>
                </a:ln>
                <a:solidFill>
                  <a:prstClr val="black"/>
                </a:solidFill>
                <a:effectLst/>
                <a:uLnTx/>
                <a:uFillTx/>
                <a:latin typeface="Calibri"/>
                <a:ea typeface="黑体"/>
                <a:cs typeface="+mn-cs"/>
              </a:rPr>
              <a:t>RNN</a:t>
            </a:r>
            <a:r>
              <a:rPr kumimoji="0" lang="zh-CN" altLang="en-US" sz="3200" b="0" i="0" u="none" strike="noStrike" kern="1200" cap="none" spc="0" normalizeH="0" baseline="0" noProof="0" dirty="0">
                <a:ln>
                  <a:noFill/>
                </a:ln>
                <a:solidFill>
                  <a:prstClr val="black"/>
                </a:solidFill>
                <a:effectLst/>
                <a:uLnTx/>
                <a:uFillTx/>
                <a:latin typeface="Calibri"/>
                <a:ea typeface="黑体"/>
                <a:cs typeface="+mn-cs"/>
              </a:rPr>
              <a:t>？</a:t>
            </a:r>
            <a:endParaRPr kumimoji="0" lang="en-US" altLang="zh-CN" sz="3200" b="0" i="0" u="none" strike="noStrike" kern="1200" cap="none" spc="0" normalizeH="0" baseline="0" noProof="0" dirty="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Calibri"/>
                <a:ea typeface="黑体"/>
                <a:cs typeface="+mn-cs"/>
              </a:rPr>
              <a:t>考虑下面的 </a:t>
            </a:r>
            <a:r>
              <a:rPr kumimoji="0" lang="en-US" altLang="zh-CN" sz="3200" b="0" i="0" u="none" strike="noStrike" kern="1200" cap="none" spc="0" normalizeH="0" baseline="0" noProof="0" dirty="0">
                <a:ln>
                  <a:noFill/>
                </a:ln>
                <a:solidFill>
                  <a:prstClr val="black"/>
                </a:solidFill>
                <a:effectLst/>
                <a:uLnTx/>
                <a:uFillTx/>
                <a:latin typeface="Calibri"/>
                <a:ea typeface="黑体"/>
                <a:cs typeface="+mn-cs"/>
              </a:rPr>
              <a:t>Slot Filling(</a:t>
            </a:r>
            <a:r>
              <a:rPr kumimoji="0" lang="zh-CN" altLang="en-US" sz="3200" b="0" i="0" u="none" strike="noStrike" kern="1200" cap="none" spc="0" normalizeH="0" baseline="0" noProof="0" dirty="0">
                <a:ln>
                  <a:noFill/>
                </a:ln>
                <a:solidFill>
                  <a:prstClr val="black"/>
                </a:solidFill>
                <a:effectLst/>
                <a:uLnTx/>
                <a:uFillTx/>
                <a:latin typeface="Calibri"/>
                <a:ea typeface="黑体"/>
                <a:cs typeface="+mn-cs"/>
              </a:rPr>
              <a:t>槽填充</a:t>
            </a:r>
            <a:r>
              <a:rPr kumimoji="0" lang="en-US" altLang="zh-CN" sz="3200" b="0" i="0" u="none" strike="noStrike" kern="1200" cap="none" spc="0" normalizeH="0" baseline="0" noProof="0" dirty="0">
                <a:ln>
                  <a:noFill/>
                </a:ln>
                <a:solidFill>
                  <a:prstClr val="black"/>
                </a:solidFill>
                <a:effectLst/>
                <a:uLnTx/>
                <a:uFillTx/>
                <a:latin typeface="Calibri"/>
                <a:ea typeface="黑体"/>
                <a:cs typeface="+mn-cs"/>
              </a:rPr>
              <a:t>)</a:t>
            </a:r>
            <a:r>
              <a:rPr kumimoji="0" lang="zh-CN" altLang="en-US" sz="3200" b="0" i="0" u="none" strike="noStrike" kern="1200" cap="none" spc="0" normalizeH="0" baseline="0" noProof="0" dirty="0">
                <a:ln>
                  <a:noFill/>
                </a:ln>
                <a:solidFill>
                  <a:prstClr val="black"/>
                </a:solidFill>
                <a:effectLst/>
                <a:uLnTx/>
                <a:uFillTx/>
                <a:latin typeface="Calibri"/>
                <a:ea typeface="黑体"/>
                <a:cs typeface="+mn-cs"/>
              </a:rPr>
              <a:t>问题：</a:t>
            </a:r>
          </a:p>
        </p:txBody>
      </p:sp>
      <p:sp>
        <p:nvSpPr>
          <p:cNvPr id="50" name="矩形 49">
            <a:extLst>
              <a:ext uri="{FF2B5EF4-FFF2-40B4-BE49-F238E27FC236}">
                <a16:creationId xmlns:a16="http://schemas.microsoft.com/office/drawing/2014/main" id="{D12F7076-731E-40F7-9740-FEFB99074D27}"/>
              </a:ext>
            </a:extLst>
          </p:cNvPr>
          <p:cNvSpPr/>
          <p:nvPr/>
        </p:nvSpPr>
        <p:spPr>
          <a:xfrm>
            <a:off x="1581321" y="2790853"/>
            <a:ext cx="6932119" cy="461665"/>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I would like to arrive </a:t>
            </a: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Guangzhou </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on </a:t>
            </a: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May 31</a:t>
            </a:r>
            <a:r>
              <a:rPr kumimoji="0" lang="en-US" altLang="zh-TW" sz="2400" b="0" i="0" u="none" strike="noStrike" kern="1200" cap="none" spc="0" normalizeH="0" baseline="30000" noProof="0" dirty="0">
                <a:ln>
                  <a:noFill/>
                </a:ln>
                <a:solidFill>
                  <a:srgbClr val="0000FF"/>
                </a:solidFill>
                <a:effectLst/>
                <a:uLnTx/>
                <a:uFillTx/>
                <a:latin typeface="Calibri"/>
                <a:ea typeface="黑体"/>
                <a:cs typeface="+mn-cs"/>
              </a:rPr>
              <a:t>th</a:t>
            </a:r>
            <a:r>
              <a:rPr kumimoji="0" lang="en-US" altLang="zh-TW" sz="2400" b="0" i="0" u="none" strike="noStrike" kern="1200" cap="none" spc="0" normalizeH="0" baseline="0" noProof="0" dirty="0">
                <a:ln>
                  <a:noFill/>
                </a:ln>
                <a:solidFill>
                  <a:srgbClr val="CC0099"/>
                </a:solidFill>
                <a:effectLst/>
                <a:uLnTx/>
                <a:uFillTx/>
                <a:latin typeface="Calibri"/>
                <a:ea typeface="黑体"/>
                <a:cs typeface="+mn-cs"/>
              </a:rPr>
              <a:t>.</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a:t>
            </a:r>
            <a:endParaRPr kumimoji="0" lang="en-US" altLang="zh-TW" sz="2400" b="0" i="0" u="none" strike="noStrike" kern="1200" cap="none" spc="0" normalizeH="0" baseline="0" noProof="0" dirty="0">
              <a:ln>
                <a:noFill/>
              </a:ln>
              <a:solidFill>
                <a:srgbClr val="FFC000"/>
              </a:solidFill>
              <a:effectLst/>
              <a:uLnTx/>
              <a:uFillTx/>
              <a:latin typeface="Calibri"/>
              <a:ea typeface="黑体"/>
              <a:cs typeface="+mn-cs"/>
            </a:endParaRPr>
          </a:p>
        </p:txBody>
      </p:sp>
      <p:pic>
        <p:nvPicPr>
          <p:cNvPr id="51" name="Picture 8" descr="User Symbol Blue Clip Art">
            <a:extLst>
              <a:ext uri="{FF2B5EF4-FFF2-40B4-BE49-F238E27FC236}">
                <a16:creationId xmlns:a16="http://schemas.microsoft.com/office/drawing/2014/main" id="{7DA8599A-BB25-4DCA-98FA-AD66CBC274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281" y="3320242"/>
            <a:ext cx="497114" cy="763796"/>
          </a:xfrm>
          <a:prstGeom prst="rect">
            <a:avLst/>
          </a:prstGeom>
          <a:noFill/>
          <a:extLst>
            <a:ext uri="{909E8E84-426E-40DD-AFC4-6F175D3DCCD1}">
              <a14:hiddenFill xmlns:a14="http://schemas.microsoft.com/office/drawing/2010/main">
                <a:solidFill>
                  <a:srgbClr val="FFFFFF"/>
                </a:solidFill>
              </a14:hiddenFill>
            </a:ext>
          </a:extLst>
        </p:spPr>
      </p:pic>
      <p:sp>
        <p:nvSpPr>
          <p:cNvPr id="52" name="圓角矩形圖說文字 5">
            <a:extLst>
              <a:ext uri="{FF2B5EF4-FFF2-40B4-BE49-F238E27FC236}">
                <a16:creationId xmlns:a16="http://schemas.microsoft.com/office/drawing/2014/main" id="{26B5AF17-9BFB-4100-A24A-001DBFA05F38}"/>
              </a:ext>
            </a:extLst>
          </p:cNvPr>
          <p:cNvSpPr/>
          <p:nvPr/>
        </p:nvSpPr>
        <p:spPr>
          <a:xfrm>
            <a:off x="1889748" y="2760205"/>
            <a:ext cx="6623691" cy="511860"/>
          </a:xfrm>
          <a:prstGeom prst="wedgeRoundRectCallout">
            <a:avLst>
              <a:gd name="adj1" fmla="val -50882"/>
              <a:gd name="adj2" fmla="val 105034"/>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3" name="矩形 52">
            <a:extLst>
              <a:ext uri="{FF2B5EF4-FFF2-40B4-BE49-F238E27FC236}">
                <a16:creationId xmlns:a16="http://schemas.microsoft.com/office/drawing/2014/main" id="{4B4F5FD7-381D-4C53-A76E-F4A4ED5F4E18}"/>
              </a:ext>
            </a:extLst>
          </p:cNvPr>
          <p:cNvSpPr/>
          <p:nvPr/>
        </p:nvSpPr>
        <p:spPr>
          <a:xfrm>
            <a:off x="3379274" y="4037810"/>
            <a:ext cx="3142343" cy="6091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ticket booking system</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54" name="向下箭號 9">
            <a:extLst>
              <a:ext uri="{FF2B5EF4-FFF2-40B4-BE49-F238E27FC236}">
                <a16:creationId xmlns:a16="http://schemas.microsoft.com/office/drawing/2014/main" id="{7FC4636E-4346-4AC9-9DC6-6851FE1A8C2E}"/>
              </a:ext>
            </a:extLst>
          </p:cNvPr>
          <p:cNvSpPr/>
          <p:nvPr/>
        </p:nvSpPr>
        <p:spPr>
          <a:xfrm>
            <a:off x="4672408" y="3471573"/>
            <a:ext cx="556079" cy="4953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5" name="向下箭號 11">
            <a:extLst>
              <a:ext uri="{FF2B5EF4-FFF2-40B4-BE49-F238E27FC236}">
                <a16:creationId xmlns:a16="http://schemas.microsoft.com/office/drawing/2014/main" id="{1341BD61-4789-4237-AEA4-DD76C4C8579D}"/>
              </a:ext>
            </a:extLst>
          </p:cNvPr>
          <p:cNvSpPr/>
          <p:nvPr/>
        </p:nvSpPr>
        <p:spPr>
          <a:xfrm>
            <a:off x="4672408" y="4781866"/>
            <a:ext cx="556079" cy="4953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6" name="文字方塊 10">
            <a:extLst>
              <a:ext uri="{FF2B5EF4-FFF2-40B4-BE49-F238E27FC236}">
                <a16:creationId xmlns:a16="http://schemas.microsoft.com/office/drawing/2014/main" id="{D55EBFB0-171F-4B77-863F-EDF61A80BD24}"/>
              </a:ext>
            </a:extLst>
          </p:cNvPr>
          <p:cNvSpPr txBox="1"/>
          <p:nvPr/>
        </p:nvSpPr>
        <p:spPr>
          <a:xfrm>
            <a:off x="2952465" y="5412102"/>
            <a:ext cx="199798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Destination:</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7" name="文字方塊 13">
            <a:extLst>
              <a:ext uri="{FF2B5EF4-FFF2-40B4-BE49-F238E27FC236}">
                <a16:creationId xmlns:a16="http://schemas.microsoft.com/office/drawing/2014/main" id="{7B3D0679-B7C7-4EDB-932B-F3F916C16D87}"/>
              </a:ext>
            </a:extLst>
          </p:cNvPr>
          <p:cNvSpPr txBox="1"/>
          <p:nvPr/>
        </p:nvSpPr>
        <p:spPr>
          <a:xfrm>
            <a:off x="2952465" y="5930917"/>
            <a:ext cx="199798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黑体"/>
                <a:cs typeface="+mn-cs"/>
              </a:rPr>
              <a:t>T</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ime of arrival:</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8" name="文字方塊 14">
            <a:extLst>
              <a:ext uri="{FF2B5EF4-FFF2-40B4-BE49-F238E27FC236}">
                <a16:creationId xmlns:a16="http://schemas.microsoft.com/office/drawing/2014/main" id="{0DBC5B84-77D3-49E7-9CCC-2D15328D8C41}"/>
              </a:ext>
            </a:extLst>
          </p:cNvPr>
          <p:cNvSpPr txBox="1"/>
          <p:nvPr/>
        </p:nvSpPr>
        <p:spPr>
          <a:xfrm>
            <a:off x="5232567" y="5412102"/>
            <a:ext cx="18106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Guangzhou</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9" name="文字方塊 15">
            <a:extLst>
              <a:ext uri="{FF2B5EF4-FFF2-40B4-BE49-F238E27FC236}">
                <a16:creationId xmlns:a16="http://schemas.microsoft.com/office/drawing/2014/main" id="{18643D78-D9A1-4520-9622-FEA5D3BC569E}"/>
              </a:ext>
            </a:extLst>
          </p:cNvPr>
          <p:cNvSpPr txBox="1"/>
          <p:nvPr/>
        </p:nvSpPr>
        <p:spPr>
          <a:xfrm>
            <a:off x="5244231" y="5930917"/>
            <a:ext cx="315789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May 31</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th</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nvGrpSpPr>
          <p:cNvPr id="60" name="群組 12">
            <a:extLst>
              <a:ext uri="{FF2B5EF4-FFF2-40B4-BE49-F238E27FC236}">
                <a16:creationId xmlns:a16="http://schemas.microsoft.com/office/drawing/2014/main" id="{9DD81F91-5577-4065-8940-C65D8BC097FE}"/>
              </a:ext>
            </a:extLst>
          </p:cNvPr>
          <p:cNvGrpSpPr/>
          <p:nvPr/>
        </p:nvGrpSpPr>
        <p:grpSpPr>
          <a:xfrm>
            <a:off x="1617395" y="5316059"/>
            <a:ext cx="1335070" cy="1115416"/>
            <a:chOff x="2041767" y="5235376"/>
            <a:chExt cx="1335070" cy="1115416"/>
          </a:xfrm>
        </p:grpSpPr>
        <p:sp>
          <p:nvSpPr>
            <p:cNvPr id="61" name="文字方塊 3">
              <a:extLst>
                <a:ext uri="{FF2B5EF4-FFF2-40B4-BE49-F238E27FC236}">
                  <a16:creationId xmlns:a16="http://schemas.microsoft.com/office/drawing/2014/main" id="{1F476EBB-2327-45D3-986A-8B4426793619}"/>
                </a:ext>
              </a:extLst>
            </p:cNvPr>
            <p:cNvSpPr txBox="1"/>
            <p:nvPr/>
          </p:nvSpPr>
          <p:spPr>
            <a:xfrm>
              <a:off x="2041767" y="5524129"/>
              <a:ext cx="898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Slot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2" name="左大括弧 8">
              <a:extLst>
                <a:ext uri="{FF2B5EF4-FFF2-40B4-BE49-F238E27FC236}">
                  <a16:creationId xmlns:a16="http://schemas.microsoft.com/office/drawing/2014/main" id="{0D52B2BB-C435-4663-8334-A28296972412}"/>
                </a:ext>
              </a:extLst>
            </p:cNvPr>
            <p:cNvSpPr/>
            <p:nvPr/>
          </p:nvSpPr>
          <p:spPr>
            <a:xfrm>
              <a:off x="2938072" y="5235376"/>
              <a:ext cx="438765" cy="1115416"/>
            </a:xfrm>
            <a:prstGeom prst="leftBrace">
              <a:avLst>
                <a:gd name="adj1" fmla="val 35665"/>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pSp>
      <p:sp>
        <p:nvSpPr>
          <p:cNvPr id="3" name="文本框 2">
            <a:extLst>
              <a:ext uri="{FF2B5EF4-FFF2-40B4-BE49-F238E27FC236}">
                <a16:creationId xmlns:a16="http://schemas.microsoft.com/office/drawing/2014/main" id="{09F99661-33DB-41C5-A7F5-4A8ADAAC23FB}"/>
              </a:ext>
            </a:extLst>
          </p:cNvPr>
          <p:cNvSpPr txBox="1"/>
          <p:nvPr/>
        </p:nvSpPr>
        <p:spPr>
          <a:xfrm>
            <a:off x="254937" y="1973180"/>
            <a:ext cx="88276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黑体"/>
                <a:cs typeface="+mn-cs"/>
              </a:rPr>
              <a:t>在订票系统中设置几个槽位（</a:t>
            </a:r>
            <a:r>
              <a:rPr kumimoji="0" lang="en-US" altLang="zh-CN" sz="1800" b="0" i="0" u="none" strike="noStrike" kern="1200" cap="none" spc="0" normalizeH="0" baseline="0" noProof="0" dirty="0">
                <a:ln>
                  <a:noFill/>
                </a:ln>
                <a:solidFill>
                  <a:prstClr val="black"/>
                </a:solidFill>
                <a:effectLst/>
                <a:uLnTx/>
                <a:uFillTx/>
                <a:latin typeface="Calibri"/>
                <a:ea typeface="黑体"/>
                <a:cs typeface="+mn-cs"/>
              </a:rPr>
              <a:t>Slot</a:t>
            </a:r>
            <a:r>
              <a:rPr kumimoji="0" lang="zh-CN" altLang="en-US" sz="1800" b="0" i="0" u="none" strike="noStrike" kern="1200" cap="none" spc="0" normalizeH="0" baseline="0" noProof="0" dirty="0">
                <a:ln>
                  <a:noFill/>
                </a:ln>
                <a:solidFill>
                  <a:prstClr val="black"/>
                </a:solidFill>
                <a:effectLst/>
                <a:uLnTx/>
                <a:uFillTx/>
                <a:latin typeface="Calibri"/>
                <a:ea typeface="黑体"/>
                <a:cs typeface="+mn-cs"/>
              </a:rPr>
              <a:t>），希望算法能够将关键词</a:t>
            </a:r>
            <a:r>
              <a:rPr kumimoji="0" lang="en-US" altLang="zh-CN" sz="1800" b="0" i="0" u="none" strike="noStrike" kern="1200" cap="none" spc="0" normalizeH="0" baseline="0" noProof="0" dirty="0">
                <a:ln>
                  <a:noFill/>
                </a:ln>
                <a:solidFill>
                  <a:prstClr val="black"/>
                </a:solidFill>
                <a:effectLst/>
                <a:uLnTx/>
                <a:uFillTx/>
                <a:latin typeface="Calibri"/>
                <a:ea typeface="黑体"/>
                <a:cs typeface="+mn-cs"/>
              </a:rPr>
              <a:t> ‘Guangzhou’ </a:t>
            </a:r>
            <a:r>
              <a:rPr kumimoji="0" lang="zh-CN" altLang="en-US" sz="1800" b="0" i="0" u="none" strike="noStrike" kern="1200" cap="none" spc="0" normalizeH="0" baseline="0" noProof="0" dirty="0">
                <a:ln>
                  <a:noFill/>
                </a:ln>
                <a:solidFill>
                  <a:prstClr val="black"/>
                </a:solidFill>
                <a:effectLst/>
                <a:uLnTx/>
                <a:uFillTx/>
                <a:latin typeface="Calibri"/>
                <a:ea typeface="黑体"/>
                <a:cs typeface="+mn-cs"/>
              </a:rPr>
              <a:t>放入目的地（</a:t>
            </a:r>
            <a:r>
              <a:rPr kumimoji="0" lang="en-US" altLang="zh-CN" sz="1800" b="0" i="0" u="none" strike="noStrike" kern="1200" cap="none" spc="0" normalizeH="0" baseline="0" noProof="0" dirty="0">
                <a:ln>
                  <a:noFill/>
                </a:ln>
                <a:solidFill>
                  <a:prstClr val="black"/>
                </a:solidFill>
                <a:effectLst/>
                <a:uLnTx/>
                <a:uFillTx/>
                <a:latin typeface="Calibri"/>
                <a:ea typeface="黑体"/>
                <a:cs typeface="+mn-cs"/>
              </a:rPr>
              <a:t>Destination</a:t>
            </a:r>
            <a:r>
              <a:rPr kumimoji="0" lang="zh-CN" altLang="en-US" sz="1800" b="0" i="0" u="none" strike="noStrike" kern="1200" cap="none" spc="0" normalizeH="0" baseline="0" noProof="0" dirty="0">
                <a:ln>
                  <a:noFill/>
                </a:ln>
                <a:solidFill>
                  <a:prstClr val="black"/>
                </a:solidFill>
                <a:effectLst/>
                <a:uLnTx/>
                <a:uFillTx/>
                <a:latin typeface="Calibri"/>
                <a:ea typeface="黑体"/>
                <a:cs typeface="+mn-cs"/>
              </a:rPr>
              <a:t>）槽位，将 </a:t>
            </a:r>
            <a:r>
              <a:rPr kumimoji="0" lang="en-US" altLang="zh-CN" sz="1800" b="0" i="0" u="none" strike="noStrike" kern="1200" cap="none" spc="0" normalizeH="0" baseline="0" noProof="0" dirty="0">
                <a:ln>
                  <a:noFill/>
                </a:ln>
                <a:solidFill>
                  <a:prstClr val="black"/>
                </a:solidFill>
                <a:effectLst/>
                <a:uLnTx/>
                <a:uFillTx/>
                <a:latin typeface="Calibri"/>
                <a:ea typeface="黑体"/>
                <a:cs typeface="+mn-cs"/>
              </a:rPr>
              <a:t>May </a:t>
            </a:r>
            <a:r>
              <a:rPr kumimoji="0" lang="zh-CN" altLang="en-US" sz="1800" b="0" i="0" u="none" strike="noStrike" kern="1200" cap="none" spc="0" normalizeH="0" baseline="0" noProof="0" dirty="0">
                <a:ln>
                  <a:noFill/>
                </a:ln>
                <a:solidFill>
                  <a:prstClr val="black"/>
                </a:solidFill>
                <a:effectLst/>
                <a:uLnTx/>
                <a:uFillTx/>
                <a:latin typeface="Calibri"/>
                <a:ea typeface="黑体"/>
                <a:cs typeface="+mn-cs"/>
              </a:rPr>
              <a:t>和 </a:t>
            </a:r>
            <a:r>
              <a:rPr kumimoji="0" lang="en-US" altLang="zh-CN" sz="1800" b="0" i="0" u="none" strike="noStrike" kern="1200" cap="none" spc="0" normalizeH="0" baseline="0" noProof="0" dirty="0">
                <a:ln>
                  <a:noFill/>
                </a:ln>
                <a:solidFill>
                  <a:prstClr val="black"/>
                </a:solidFill>
                <a:effectLst/>
                <a:uLnTx/>
                <a:uFillTx/>
                <a:latin typeface="Calibri"/>
                <a:ea typeface="黑体"/>
                <a:cs typeface="+mn-cs"/>
              </a:rPr>
              <a:t>31th </a:t>
            </a:r>
            <a:r>
              <a:rPr kumimoji="0" lang="zh-CN" altLang="en-US" sz="1800" b="0" i="0" u="none" strike="noStrike" kern="1200" cap="none" spc="0" normalizeH="0" baseline="0" noProof="0" dirty="0">
                <a:ln>
                  <a:noFill/>
                </a:ln>
                <a:solidFill>
                  <a:prstClr val="black"/>
                </a:solidFill>
                <a:effectLst/>
                <a:uLnTx/>
                <a:uFillTx/>
                <a:latin typeface="Calibri"/>
                <a:ea typeface="黑体"/>
                <a:cs typeface="+mn-cs"/>
              </a:rPr>
              <a:t>放入到达时间（</a:t>
            </a:r>
            <a:r>
              <a:rPr kumimoji="0" lang="en-US" altLang="zh-CN" sz="1800" b="0" i="0" u="none" strike="noStrike" kern="1200" cap="none" spc="0" normalizeH="0" baseline="0" noProof="0" dirty="0">
                <a:ln>
                  <a:noFill/>
                </a:ln>
                <a:solidFill>
                  <a:prstClr val="black"/>
                </a:solidFill>
                <a:effectLst/>
                <a:uLnTx/>
                <a:uFillTx/>
                <a:latin typeface="Calibri"/>
                <a:ea typeface="黑体"/>
                <a:cs typeface="+mn-cs"/>
              </a:rPr>
              <a:t>Time of Arrival</a:t>
            </a:r>
            <a:r>
              <a:rPr kumimoji="0" lang="zh-CN" altLang="en-US" sz="1800" b="0" i="0" u="none" strike="noStrike" kern="1200" cap="none" spc="0" normalizeH="0" baseline="0" noProof="0" dirty="0">
                <a:ln>
                  <a:noFill/>
                </a:ln>
                <a:solidFill>
                  <a:prstClr val="black"/>
                </a:solidFill>
                <a:effectLst/>
                <a:uLnTx/>
                <a:uFillTx/>
                <a:latin typeface="Calibri"/>
                <a:ea typeface="黑体"/>
                <a:cs typeface="+mn-cs"/>
              </a:rPr>
              <a:t>）槽位。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4989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animBg="1"/>
      <p:bldP spid="53" grpId="0" animBg="1"/>
      <p:bldP spid="54" grpId="0" animBg="1"/>
      <p:bldP spid="55" grpId="0" animBg="1"/>
      <p:bldP spid="56" grpId="0"/>
      <p:bldP spid="57" grpId="0"/>
      <p:bldP spid="58" grpId="0"/>
      <p:bldP spid="5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4"/>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cxnSp>
        <p:nvCxnSpPr>
          <p:cNvPr id="21" name="直線單箭頭接點 3">
            <a:extLst>
              <a:ext uri="{FF2B5EF4-FFF2-40B4-BE49-F238E27FC236}">
                <a16:creationId xmlns:a16="http://schemas.microsoft.com/office/drawing/2014/main" id="{A86E92A4-122B-4548-B300-71EA20DEE616}"/>
              </a:ext>
            </a:extLst>
          </p:cNvPr>
          <p:cNvCxnSpPr/>
          <p:nvPr/>
        </p:nvCxnSpPr>
        <p:spPr>
          <a:xfrm rot="16200000">
            <a:off x="7102374" y="2199903"/>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4">
            <a:extLst>
              <a:ext uri="{FF2B5EF4-FFF2-40B4-BE49-F238E27FC236}">
                <a16:creationId xmlns:a16="http://schemas.microsoft.com/office/drawing/2014/main" id="{A1CD6BDF-CC48-4157-B836-9B637C7329AF}"/>
              </a:ext>
            </a:extLst>
          </p:cNvPr>
          <p:cNvCxnSpPr/>
          <p:nvPr/>
        </p:nvCxnSpPr>
        <p:spPr>
          <a:xfrm rot="16200000">
            <a:off x="5455388" y="2167552"/>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群組 5">
            <a:extLst>
              <a:ext uri="{FF2B5EF4-FFF2-40B4-BE49-F238E27FC236}">
                <a16:creationId xmlns:a16="http://schemas.microsoft.com/office/drawing/2014/main" id="{73FA2E6D-9AB6-4D61-991A-5BB695EA9F93}"/>
              </a:ext>
            </a:extLst>
          </p:cNvPr>
          <p:cNvGrpSpPr/>
          <p:nvPr/>
        </p:nvGrpSpPr>
        <p:grpSpPr>
          <a:xfrm>
            <a:off x="5590311" y="5422137"/>
            <a:ext cx="342900" cy="461962"/>
            <a:chOff x="1882729" y="2137119"/>
            <a:chExt cx="342900" cy="461962"/>
          </a:xfrm>
        </p:grpSpPr>
        <p:sp>
          <p:nvSpPr>
            <p:cNvPr id="24" name="矩形 23">
              <a:extLst>
                <a:ext uri="{FF2B5EF4-FFF2-40B4-BE49-F238E27FC236}">
                  <a16:creationId xmlns:a16="http://schemas.microsoft.com/office/drawing/2014/main" id="{96AB86F1-A20B-4ECD-B322-E1A00C83ADDF}"/>
                </a:ext>
              </a:extLst>
            </p:cNvPr>
            <p:cNvSpPr/>
            <p:nvPr/>
          </p:nvSpPr>
          <p:spPr>
            <a:xfrm>
              <a:off x="1882729" y="223236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25" name="Object 12">
              <a:extLst>
                <a:ext uri="{FF2B5EF4-FFF2-40B4-BE49-F238E27FC236}">
                  <a16:creationId xmlns:a16="http://schemas.microsoft.com/office/drawing/2014/main" id="{F703545E-8101-413A-BDD5-8440D9DE9466}"/>
                </a:ext>
              </a:extLst>
            </p:cNvPr>
            <p:cNvGraphicFramePr>
              <a:graphicFrameLocks noChangeAspect="1"/>
            </p:cNvGraphicFramePr>
            <p:nvPr>
              <p:extLst/>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spid="_x0000_s12302" name="方程式" r:id="rId5" imgW="152280" imgH="215640" progId="Equation.3">
                    <p:embed/>
                  </p:oleObj>
                </mc:Choice>
                <mc:Fallback>
                  <p:oleObj name="方程式" r:id="rId5" imgW="152280" imgH="215640" progId="Equation.3">
                    <p:embed/>
                    <p:pic>
                      <p:nvPicPr>
                        <p:cNvPr id="25" name="Object 12">
                          <a:extLst>
                            <a:ext uri="{FF2B5EF4-FFF2-40B4-BE49-F238E27FC236}">
                              <a16:creationId xmlns:a16="http://schemas.microsoft.com/office/drawing/2014/main" id="{F703545E-8101-413A-BDD5-8440D9DE9466}"/>
                            </a:ext>
                          </a:extLst>
                        </p:cNvPr>
                        <p:cNvPicPr>
                          <a:picLocks noChangeAspect="1" noChangeArrowheads="1"/>
                        </p:cNvPicPr>
                        <p:nvPr/>
                      </p:nvPicPr>
                      <p:blipFill>
                        <a:blip r:embed="rId6"/>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6" name="群組 8">
            <a:extLst>
              <a:ext uri="{FF2B5EF4-FFF2-40B4-BE49-F238E27FC236}">
                <a16:creationId xmlns:a16="http://schemas.microsoft.com/office/drawing/2014/main" id="{5C15A604-C009-40E8-95E3-EEEE13B6E847}"/>
              </a:ext>
            </a:extLst>
          </p:cNvPr>
          <p:cNvGrpSpPr/>
          <p:nvPr/>
        </p:nvGrpSpPr>
        <p:grpSpPr>
          <a:xfrm>
            <a:off x="7197575" y="5453262"/>
            <a:ext cx="376238" cy="461963"/>
            <a:chOff x="1876911" y="2719848"/>
            <a:chExt cx="376238" cy="461963"/>
          </a:xfrm>
        </p:grpSpPr>
        <p:sp>
          <p:nvSpPr>
            <p:cNvPr id="27" name="矩形 26">
              <a:extLst>
                <a:ext uri="{FF2B5EF4-FFF2-40B4-BE49-F238E27FC236}">
                  <a16:creationId xmlns:a16="http://schemas.microsoft.com/office/drawing/2014/main" id="{0744C076-073C-4DC2-807B-9094AC668019}"/>
                </a:ext>
              </a:extLst>
            </p:cNvPr>
            <p:cNvSpPr/>
            <p:nvPr/>
          </p:nvSpPr>
          <p:spPr>
            <a:xfrm>
              <a:off x="1876911" y="28026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28" name="Object 12">
              <a:extLst>
                <a:ext uri="{FF2B5EF4-FFF2-40B4-BE49-F238E27FC236}">
                  <a16:creationId xmlns:a16="http://schemas.microsoft.com/office/drawing/2014/main" id="{DD0629CB-A5F7-4D71-ABE0-7AA299B1BEFA}"/>
                </a:ext>
              </a:extLst>
            </p:cNvPr>
            <p:cNvGraphicFramePr>
              <a:graphicFrameLocks noChangeAspect="1"/>
            </p:cNvGraphicFramePr>
            <p:nvPr>
              <p:extLst/>
            </p:nvPr>
          </p:nvGraphicFramePr>
          <p:xfrm>
            <a:off x="1900724" y="2719848"/>
            <a:ext cx="352425" cy="461963"/>
          </p:xfrm>
          <a:graphic>
            <a:graphicData uri="http://schemas.openxmlformats.org/presentationml/2006/ole">
              <mc:AlternateContent xmlns:mc="http://schemas.openxmlformats.org/markup-compatibility/2006">
                <mc:Choice xmlns:v="urn:schemas-microsoft-com:vml" Requires="v">
                  <p:oleObj spid="_x0000_s12303" name="方程式" r:id="rId7" imgW="164880" imgH="215640" progId="Equation.3">
                    <p:embed/>
                  </p:oleObj>
                </mc:Choice>
                <mc:Fallback>
                  <p:oleObj name="方程式" r:id="rId7" imgW="164880" imgH="215640" progId="Equation.3">
                    <p:embed/>
                    <p:pic>
                      <p:nvPicPr>
                        <p:cNvPr id="28" name="Object 12">
                          <a:extLst>
                            <a:ext uri="{FF2B5EF4-FFF2-40B4-BE49-F238E27FC236}">
                              <a16:creationId xmlns:a16="http://schemas.microsoft.com/office/drawing/2014/main" id="{DD0629CB-A5F7-4D71-ABE0-7AA299B1BEFA}"/>
                            </a:ext>
                          </a:extLst>
                        </p:cNvPr>
                        <p:cNvPicPr>
                          <a:picLocks noChangeAspect="1" noChangeArrowheads="1"/>
                        </p:cNvPicPr>
                        <p:nvPr/>
                      </p:nvPicPr>
                      <p:blipFill>
                        <a:blip r:embed="rId8"/>
                        <a:srcRect/>
                        <a:stretch>
                          <a:fillRect/>
                        </a:stretch>
                      </p:blipFill>
                      <p:spPr bwMode="auto">
                        <a:xfrm>
                          <a:off x="1900724" y="271984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9" name="橢圓 11">
            <a:extLst>
              <a:ext uri="{FF2B5EF4-FFF2-40B4-BE49-F238E27FC236}">
                <a16:creationId xmlns:a16="http://schemas.microsoft.com/office/drawing/2014/main" id="{3E55672D-3D3F-46EE-8ECE-7D37792BBCAE}"/>
              </a:ext>
            </a:extLst>
          </p:cNvPr>
          <p:cNvSpPr/>
          <p:nvPr/>
        </p:nvSpPr>
        <p:spPr>
          <a:xfrm rot="16200000">
            <a:off x="5526487" y="384547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0" name="橢圓 12">
            <a:extLst>
              <a:ext uri="{FF2B5EF4-FFF2-40B4-BE49-F238E27FC236}">
                <a16:creationId xmlns:a16="http://schemas.microsoft.com/office/drawing/2014/main" id="{A28F812C-4C28-4FA8-B2E6-FC70C33BE11D}"/>
              </a:ext>
            </a:extLst>
          </p:cNvPr>
          <p:cNvSpPr/>
          <p:nvPr/>
        </p:nvSpPr>
        <p:spPr>
          <a:xfrm rot="16200000">
            <a:off x="7074182" y="38857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1" name="橢圓 13">
            <a:extLst>
              <a:ext uri="{FF2B5EF4-FFF2-40B4-BE49-F238E27FC236}">
                <a16:creationId xmlns:a16="http://schemas.microsoft.com/office/drawing/2014/main" id="{670D4736-96A3-455A-91E5-F914220227F0}"/>
              </a:ext>
            </a:extLst>
          </p:cNvPr>
          <p:cNvSpPr/>
          <p:nvPr/>
        </p:nvSpPr>
        <p:spPr>
          <a:xfrm rot="16200000">
            <a:off x="5492813" y="2167552"/>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2" name="橢圓 14">
            <a:extLst>
              <a:ext uri="{FF2B5EF4-FFF2-40B4-BE49-F238E27FC236}">
                <a16:creationId xmlns:a16="http://schemas.microsoft.com/office/drawing/2014/main" id="{7BDA2F54-3EBE-4A2B-BF70-EA712F606ADB}"/>
              </a:ext>
            </a:extLst>
          </p:cNvPr>
          <p:cNvSpPr/>
          <p:nvPr/>
        </p:nvSpPr>
        <p:spPr>
          <a:xfrm rot="16200000">
            <a:off x="7065489" y="217765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pSp>
        <p:nvGrpSpPr>
          <p:cNvPr id="33" name="群組 15">
            <a:extLst>
              <a:ext uri="{FF2B5EF4-FFF2-40B4-BE49-F238E27FC236}">
                <a16:creationId xmlns:a16="http://schemas.microsoft.com/office/drawing/2014/main" id="{49F7DD06-8B05-4D57-B0A9-3E8E4EAB7B34}"/>
              </a:ext>
            </a:extLst>
          </p:cNvPr>
          <p:cNvGrpSpPr/>
          <p:nvPr/>
        </p:nvGrpSpPr>
        <p:grpSpPr>
          <a:xfrm rot="16200000">
            <a:off x="6067559" y="4151252"/>
            <a:ext cx="1037222" cy="1638300"/>
            <a:chOff x="1013669" y="3459098"/>
            <a:chExt cx="1588876" cy="1638300"/>
          </a:xfrm>
        </p:grpSpPr>
        <p:cxnSp>
          <p:nvCxnSpPr>
            <p:cNvPr id="34" name="直線單箭頭接點 16">
              <a:extLst>
                <a:ext uri="{FF2B5EF4-FFF2-40B4-BE49-F238E27FC236}">
                  <a16:creationId xmlns:a16="http://schemas.microsoft.com/office/drawing/2014/main" id="{698158D6-BE46-4252-A872-DE66BECEC63E}"/>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群組 17">
              <a:extLst>
                <a:ext uri="{FF2B5EF4-FFF2-40B4-BE49-F238E27FC236}">
                  <a16:creationId xmlns:a16="http://schemas.microsoft.com/office/drawing/2014/main" id="{ABCC5186-CC7D-49D6-9466-D67505144FAF}"/>
                </a:ext>
              </a:extLst>
            </p:cNvPr>
            <p:cNvGrpSpPr/>
            <p:nvPr/>
          </p:nvGrpSpPr>
          <p:grpSpPr>
            <a:xfrm>
              <a:off x="1025705" y="3459098"/>
              <a:ext cx="1576840" cy="1638300"/>
              <a:chOff x="1025705" y="3459098"/>
              <a:chExt cx="1576840" cy="1638300"/>
            </a:xfrm>
          </p:grpSpPr>
          <p:cxnSp>
            <p:nvCxnSpPr>
              <p:cNvPr id="36" name="直線單箭頭接點 18">
                <a:extLst>
                  <a:ext uri="{FF2B5EF4-FFF2-40B4-BE49-F238E27FC236}">
                    <a16:creationId xmlns:a16="http://schemas.microsoft.com/office/drawing/2014/main" id="{28CBFD34-9B2D-4A4C-9E7E-96A1B8C042CE}"/>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19">
                <a:extLst>
                  <a:ext uri="{FF2B5EF4-FFF2-40B4-BE49-F238E27FC236}">
                    <a16:creationId xmlns:a16="http://schemas.microsoft.com/office/drawing/2014/main" id="{7FDE4CD3-32CA-487D-91D8-5393242A9CD8}"/>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20">
                <a:extLst>
                  <a:ext uri="{FF2B5EF4-FFF2-40B4-BE49-F238E27FC236}">
                    <a16:creationId xmlns:a16="http://schemas.microsoft.com/office/drawing/2014/main" id="{D234F4E4-D5F6-404F-9605-E7683F5DBFA2}"/>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39" name="Object 12">
            <a:extLst>
              <a:ext uri="{FF2B5EF4-FFF2-40B4-BE49-F238E27FC236}">
                <a16:creationId xmlns:a16="http://schemas.microsoft.com/office/drawing/2014/main" id="{601B68E9-8192-4332-93C4-9BA48C35807E}"/>
              </a:ext>
            </a:extLst>
          </p:cNvPr>
          <p:cNvGraphicFramePr>
            <a:graphicFrameLocks noChangeAspect="1"/>
          </p:cNvGraphicFramePr>
          <p:nvPr>
            <p:extLst/>
          </p:nvPr>
        </p:nvGraphicFramePr>
        <p:xfrm>
          <a:off x="7240495" y="1300349"/>
          <a:ext cx="379412" cy="461963"/>
        </p:xfrm>
        <a:graphic>
          <a:graphicData uri="http://schemas.openxmlformats.org/presentationml/2006/ole">
            <mc:AlternateContent xmlns:mc="http://schemas.openxmlformats.org/markup-compatibility/2006">
              <mc:Choice xmlns:v="urn:schemas-microsoft-com:vml" Requires="v">
                <p:oleObj spid="_x0000_s12304" name="方程式" r:id="rId9" imgW="177480" imgH="215640" progId="Equation.3">
                  <p:embed/>
                </p:oleObj>
              </mc:Choice>
              <mc:Fallback>
                <p:oleObj name="方程式" r:id="rId9" imgW="177480" imgH="215640" progId="Equation.3">
                  <p:embed/>
                  <p:pic>
                    <p:nvPicPr>
                      <p:cNvPr id="39" name="Object 12">
                        <a:extLst>
                          <a:ext uri="{FF2B5EF4-FFF2-40B4-BE49-F238E27FC236}">
                            <a16:creationId xmlns:a16="http://schemas.microsoft.com/office/drawing/2014/main" id="{601B68E9-8192-4332-93C4-9BA48C35807E}"/>
                          </a:ext>
                        </a:extLst>
                      </p:cNvPr>
                      <p:cNvPicPr>
                        <a:picLocks noChangeAspect="1" noChangeArrowheads="1"/>
                      </p:cNvPicPr>
                      <p:nvPr/>
                    </p:nvPicPr>
                    <p:blipFill>
                      <a:blip r:embed="rId10"/>
                      <a:srcRect/>
                      <a:stretch>
                        <a:fillRect/>
                      </a:stretch>
                    </p:blipFill>
                    <p:spPr bwMode="auto">
                      <a:xfrm>
                        <a:off x="7240495" y="1300349"/>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Object 12">
            <a:extLst>
              <a:ext uri="{FF2B5EF4-FFF2-40B4-BE49-F238E27FC236}">
                <a16:creationId xmlns:a16="http://schemas.microsoft.com/office/drawing/2014/main" id="{22457F32-20B1-4ED0-8610-7723CF3FB426}"/>
              </a:ext>
            </a:extLst>
          </p:cNvPr>
          <p:cNvGraphicFramePr>
            <a:graphicFrameLocks noChangeAspect="1"/>
          </p:cNvGraphicFramePr>
          <p:nvPr>
            <p:extLst/>
          </p:nvPr>
        </p:nvGraphicFramePr>
        <p:xfrm>
          <a:off x="5657033" y="1303765"/>
          <a:ext cx="352425" cy="461963"/>
        </p:xfrm>
        <a:graphic>
          <a:graphicData uri="http://schemas.openxmlformats.org/presentationml/2006/ole">
            <mc:AlternateContent xmlns:mc="http://schemas.openxmlformats.org/markup-compatibility/2006">
              <mc:Choice xmlns:v="urn:schemas-microsoft-com:vml" Requires="v">
                <p:oleObj spid="_x0000_s12305" name="方程式" r:id="rId11" imgW="164880" imgH="215640" progId="Equation.3">
                  <p:embed/>
                </p:oleObj>
              </mc:Choice>
              <mc:Fallback>
                <p:oleObj name="方程式" r:id="rId11" imgW="164880" imgH="215640" progId="Equation.3">
                  <p:embed/>
                  <p:pic>
                    <p:nvPicPr>
                      <p:cNvPr id="40" name="Object 12">
                        <a:extLst>
                          <a:ext uri="{FF2B5EF4-FFF2-40B4-BE49-F238E27FC236}">
                            <a16:creationId xmlns:a16="http://schemas.microsoft.com/office/drawing/2014/main" id="{22457F32-20B1-4ED0-8610-7723CF3FB426}"/>
                          </a:ext>
                        </a:extLst>
                      </p:cNvPr>
                      <p:cNvPicPr>
                        <a:picLocks noChangeAspect="1" noChangeArrowheads="1"/>
                      </p:cNvPicPr>
                      <p:nvPr/>
                    </p:nvPicPr>
                    <p:blipFill>
                      <a:blip r:embed="rId12"/>
                      <a:srcRect/>
                      <a:stretch>
                        <a:fillRect/>
                      </a:stretch>
                    </p:blipFill>
                    <p:spPr bwMode="auto">
                      <a:xfrm>
                        <a:off x="5657033" y="1303765"/>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1" name="群組 29">
            <a:extLst>
              <a:ext uri="{FF2B5EF4-FFF2-40B4-BE49-F238E27FC236}">
                <a16:creationId xmlns:a16="http://schemas.microsoft.com/office/drawing/2014/main" id="{AD1977AB-824F-413F-BB45-6375A4511462}"/>
              </a:ext>
            </a:extLst>
          </p:cNvPr>
          <p:cNvGrpSpPr/>
          <p:nvPr/>
        </p:nvGrpSpPr>
        <p:grpSpPr>
          <a:xfrm rot="16200000">
            <a:off x="6067559" y="2488727"/>
            <a:ext cx="1037222" cy="1638300"/>
            <a:chOff x="1013669" y="3459098"/>
            <a:chExt cx="1588876" cy="1638300"/>
          </a:xfrm>
        </p:grpSpPr>
        <p:cxnSp>
          <p:nvCxnSpPr>
            <p:cNvPr id="42" name="直線單箭頭接點 30">
              <a:extLst>
                <a:ext uri="{FF2B5EF4-FFF2-40B4-BE49-F238E27FC236}">
                  <a16:creationId xmlns:a16="http://schemas.microsoft.com/office/drawing/2014/main" id="{8585332B-4D3D-4BEC-95C2-8DD5FCBF5D54}"/>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群組 31">
              <a:extLst>
                <a:ext uri="{FF2B5EF4-FFF2-40B4-BE49-F238E27FC236}">
                  <a16:creationId xmlns:a16="http://schemas.microsoft.com/office/drawing/2014/main" id="{20E73961-DD93-4E83-9293-1AD7001169F2}"/>
                </a:ext>
              </a:extLst>
            </p:cNvPr>
            <p:cNvGrpSpPr/>
            <p:nvPr/>
          </p:nvGrpSpPr>
          <p:grpSpPr>
            <a:xfrm>
              <a:off x="1025705" y="3459098"/>
              <a:ext cx="1576840" cy="1638300"/>
              <a:chOff x="1025705" y="3459098"/>
              <a:chExt cx="1576840" cy="1638300"/>
            </a:xfrm>
          </p:grpSpPr>
          <p:cxnSp>
            <p:nvCxnSpPr>
              <p:cNvPr id="44" name="直線單箭頭接點 32">
                <a:extLst>
                  <a:ext uri="{FF2B5EF4-FFF2-40B4-BE49-F238E27FC236}">
                    <a16:creationId xmlns:a16="http://schemas.microsoft.com/office/drawing/2014/main" id="{720F2166-9693-4CE2-99B1-509DF8127F08}"/>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33">
                <a:extLst>
                  <a:ext uri="{FF2B5EF4-FFF2-40B4-BE49-F238E27FC236}">
                    <a16:creationId xmlns:a16="http://schemas.microsoft.com/office/drawing/2014/main" id="{9C6A1167-7A3C-4DCD-9EE7-22828A6ED61C}"/>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34">
                <a:extLst>
                  <a:ext uri="{FF2B5EF4-FFF2-40B4-BE49-F238E27FC236}">
                    <a16:creationId xmlns:a16="http://schemas.microsoft.com/office/drawing/2014/main" id="{2B301779-4557-49AF-B33D-7C2E8CC157DD}"/>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7" name="手繪多邊形 39">
            <a:extLst>
              <a:ext uri="{FF2B5EF4-FFF2-40B4-BE49-F238E27FC236}">
                <a16:creationId xmlns:a16="http://schemas.microsoft.com/office/drawing/2014/main" id="{11A77910-3DA9-4369-B68A-7DD9DFD6D848}"/>
              </a:ext>
            </a:extLst>
          </p:cNvPr>
          <p:cNvSpPr/>
          <p:nvPr/>
        </p:nvSpPr>
        <p:spPr>
          <a:xfrm>
            <a:off x="5570318" y="2276881"/>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8" name="手繪多邊形 40">
            <a:extLst>
              <a:ext uri="{FF2B5EF4-FFF2-40B4-BE49-F238E27FC236}">
                <a16:creationId xmlns:a16="http://schemas.microsoft.com/office/drawing/2014/main" id="{C99BA172-4523-4A69-987E-AC450246754D}"/>
              </a:ext>
            </a:extLst>
          </p:cNvPr>
          <p:cNvSpPr/>
          <p:nvPr/>
        </p:nvSpPr>
        <p:spPr>
          <a:xfrm>
            <a:off x="7154666" y="2294939"/>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9" name="手繪多邊形 41">
            <a:extLst>
              <a:ext uri="{FF2B5EF4-FFF2-40B4-BE49-F238E27FC236}">
                <a16:creationId xmlns:a16="http://schemas.microsoft.com/office/drawing/2014/main" id="{2BC14213-878C-4698-B6A0-7AD8A7F3EA09}"/>
              </a:ext>
            </a:extLst>
          </p:cNvPr>
          <p:cNvSpPr/>
          <p:nvPr/>
        </p:nvSpPr>
        <p:spPr>
          <a:xfrm>
            <a:off x="7174317" y="3979814"/>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3" name="手繪多邊形 42">
            <a:extLst>
              <a:ext uri="{FF2B5EF4-FFF2-40B4-BE49-F238E27FC236}">
                <a16:creationId xmlns:a16="http://schemas.microsoft.com/office/drawing/2014/main" id="{7458D899-71EB-416D-B176-2B2E944C6E71}"/>
              </a:ext>
            </a:extLst>
          </p:cNvPr>
          <p:cNvSpPr/>
          <p:nvPr/>
        </p:nvSpPr>
        <p:spPr>
          <a:xfrm>
            <a:off x="5603010" y="3958687"/>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4" name="矩形 63">
            <a:extLst>
              <a:ext uri="{FF2B5EF4-FFF2-40B4-BE49-F238E27FC236}">
                <a16:creationId xmlns:a16="http://schemas.microsoft.com/office/drawing/2014/main" id="{3B29E512-014A-43BE-91BA-14118BD4334C}"/>
              </a:ext>
            </a:extLst>
          </p:cNvPr>
          <p:cNvSpPr/>
          <p:nvPr/>
        </p:nvSpPr>
        <p:spPr>
          <a:xfrm>
            <a:off x="2483370" y="5422137"/>
            <a:ext cx="183736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0000"/>
                </a:solidFill>
                <a:effectLst/>
                <a:uLnTx/>
                <a:uFillTx/>
                <a:latin typeface="Calibri"/>
                <a:ea typeface="黑体"/>
                <a:cs typeface="+mn-cs"/>
              </a:rPr>
              <a:t>Guangzhou</a:t>
            </a:r>
            <a:endParaRPr kumimoji="0" lang="zh-TW" altLang="en-US" sz="28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65" name="向右箭號 47">
            <a:extLst>
              <a:ext uri="{FF2B5EF4-FFF2-40B4-BE49-F238E27FC236}">
                <a16:creationId xmlns:a16="http://schemas.microsoft.com/office/drawing/2014/main" id="{25ACB685-7A32-474A-9408-9EC722046134}"/>
              </a:ext>
            </a:extLst>
          </p:cNvPr>
          <p:cNvSpPr/>
          <p:nvPr/>
        </p:nvSpPr>
        <p:spPr>
          <a:xfrm>
            <a:off x="4393912" y="5517387"/>
            <a:ext cx="868614" cy="3978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6" name="矩形 65">
            <a:extLst>
              <a:ext uri="{FF2B5EF4-FFF2-40B4-BE49-F238E27FC236}">
                <a16:creationId xmlns:a16="http://schemas.microsoft.com/office/drawing/2014/main" id="{647BCB28-AE81-4E52-AA65-E0E85359D666}"/>
              </a:ext>
            </a:extLst>
          </p:cNvPr>
          <p:cNvSpPr/>
          <p:nvPr/>
        </p:nvSpPr>
        <p:spPr>
          <a:xfrm>
            <a:off x="5356274" y="5379011"/>
            <a:ext cx="2503046" cy="628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7" name="文字方塊 23">
            <a:extLst>
              <a:ext uri="{FF2B5EF4-FFF2-40B4-BE49-F238E27FC236}">
                <a16:creationId xmlns:a16="http://schemas.microsoft.com/office/drawing/2014/main" id="{D297F709-7617-455D-A941-0F861D99CF9B}"/>
              </a:ext>
            </a:extLst>
          </p:cNvPr>
          <p:cNvSpPr txBox="1"/>
          <p:nvPr/>
        </p:nvSpPr>
        <p:spPr>
          <a:xfrm>
            <a:off x="736751" y="2232638"/>
            <a:ext cx="25084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输入</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一个单词</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8" name="文字方塊 64">
            <a:extLst>
              <a:ext uri="{FF2B5EF4-FFF2-40B4-BE49-F238E27FC236}">
                <a16:creationId xmlns:a16="http://schemas.microsoft.com/office/drawing/2014/main" id="{9336F1A6-857E-4569-AC82-AD232A93BD93}"/>
              </a:ext>
            </a:extLst>
          </p:cNvPr>
          <p:cNvSpPr txBox="1"/>
          <p:nvPr/>
        </p:nvSpPr>
        <p:spPr>
          <a:xfrm>
            <a:off x="957827" y="2811189"/>
            <a:ext cx="387039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每个单词用一个向量表示</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9" name="文字方塊 69">
            <a:extLst>
              <a:ext uri="{FF2B5EF4-FFF2-40B4-BE49-F238E27FC236}">
                <a16:creationId xmlns:a16="http://schemas.microsoft.com/office/drawing/2014/main" id="{E8326FC0-0366-44A9-B2CD-0254363CD263}"/>
              </a:ext>
            </a:extLst>
          </p:cNvPr>
          <p:cNvSpPr txBox="1"/>
          <p:nvPr/>
        </p:nvSpPr>
        <p:spPr>
          <a:xfrm>
            <a:off x="379990" y="1485421"/>
            <a:ext cx="46940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使用全连接神经网络解决</a:t>
            </a: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160738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animBg="1"/>
      <p:bldP spid="66" grpId="0" animBg="1"/>
      <p:bldP spid="67" grpId="0"/>
      <p:bldP spid="6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50" name="文字方塊 9">
            <a:extLst>
              <a:ext uri="{FF2B5EF4-FFF2-40B4-BE49-F238E27FC236}">
                <a16:creationId xmlns:a16="http://schemas.microsoft.com/office/drawing/2014/main" id="{B8118AF5-CEDE-4DE0-AB0C-AE2D68BCF3A0}"/>
              </a:ext>
            </a:extLst>
          </p:cNvPr>
          <p:cNvSpPr txBox="1"/>
          <p:nvPr/>
        </p:nvSpPr>
        <p:spPr>
          <a:xfrm>
            <a:off x="401794" y="3576894"/>
            <a:ext cx="444122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每个维度对应一个单词</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1" name="文字方塊 10">
            <a:extLst>
              <a:ext uri="{FF2B5EF4-FFF2-40B4-BE49-F238E27FC236}">
                <a16:creationId xmlns:a16="http://schemas.microsoft.com/office/drawing/2014/main" id="{1B03D528-CB39-4192-8E22-27D88A1E13B5}"/>
              </a:ext>
            </a:extLst>
          </p:cNvPr>
          <p:cNvSpPr txBox="1"/>
          <p:nvPr/>
        </p:nvSpPr>
        <p:spPr>
          <a:xfrm>
            <a:off x="401794" y="4279135"/>
            <a:ext cx="4293031" cy="954107"/>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对应维度的单词为</a:t>
            </a:r>
            <a:r>
              <a:rPr kumimoji="0" lang="en-US" altLang="zh-CN" sz="2800" b="0" i="0" u="none" strike="noStrike" kern="1200" cap="none" spc="0" normalizeH="0" baseline="0" noProof="0" dirty="0">
                <a:ln>
                  <a:noFill/>
                </a:ln>
                <a:solidFill>
                  <a:prstClr val="black"/>
                </a:solidFill>
                <a:effectLst/>
                <a:uLnTx/>
                <a:uFillTx/>
                <a:latin typeface="Calibri"/>
                <a:ea typeface="黑体"/>
                <a:cs typeface="+mn-cs"/>
              </a:rPr>
              <a:t>1</a:t>
            </a: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，其他位置为</a:t>
            </a:r>
            <a:r>
              <a:rPr kumimoji="0" lang="en-US" altLang="zh-CN" sz="2800" b="0" i="0" u="none" strike="noStrike" kern="1200" cap="none" spc="0" normalizeH="0" baseline="0" noProof="0" dirty="0">
                <a:ln>
                  <a:noFill/>
                </a:ln>
                <a:solidFill>
                  <a:prstClr val="black"/>
                </a:solidFill>
                <a:effectLst/>
                <a:uLnTx/>
                <a:uFillTx/>
                <a:latin typeface="Calibri"/>
                <a:ea typeface="黑体"/>
                <a:cs typeface="+mn-cs"/>
              </a:rPr>
              <a:t>0</a:t>
            </a:r>
            <a:endParaRPr kumimoji="0" lang="en-US" altLang="zh-TW" sz="28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2" name="文字方塊 3">
            <a:extLst>
              <a:ext uri="{FF2B5EF4-FFF2-40B4-BE49-F238E27FC236}">
                <a16:creationId xmlns:a16="http://schemas.microsoft.com/office/drawing/2014/main" id="{88DE69D3-EFC8-4AF6-8A1D-C8C3DC8C1DEC}"/>
              </a:ext>
            </a:extLst>
          </p:cNvPr>
          <p:cNvSpPr txBox="1"/>
          <p:nvPr/>
        </p:nvSpPr>
        <p:spPr>
          <a:xfrm>
            <a:off x="2205869" y="2419025"/>
            <a:ext cx="732198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词典</a:t>
            </a: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 = {apple, bag, cat, dog, elephant}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3" name="文字方塊 23">
            <a:extLst>
              <a:ext uri="{FF2B5EF4-FFF2-40B4-BE49-F238E27FC236}">
                <a16:creationId xmlns:a16="http://schemas.microsoft.com/office/drawing/2014/main" id="{2E72085E-43A0-4B61-93E7-3247109AEEA8}"/>
              </a:ext>
            </a:extLst>
          </p:cNvPr>
          <p:cNvSpPr txBox="1"/>
          <p:nvPr/>
        </p:nvSpPr>
        <p:spPr>
          <a:xfrm>
            <a:off x="5340724" y="2967300"/>
            <a:ext cx="40631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apple = [ 1   0   0   0   0]</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4" name="文字方塊 24">
            <a:extLst>
              <a:ext uri="{FF2B5EF4-FFF2-40B4-BE49-F238E27FC236}">
                <a16:creationId xmlns:a16="http://schemas.microsoft.com/office/drawing/2014/main" id="{64670D3C-0050-45A5-B6F9-38F6CF977675}"/>
              </a:ext>
            </a:extLst>
          </p:cNvPr>
          <p:cNvSpPr txBox="1"/>
          <p:nvPr/>
        </p:nvSpPr>
        <p:spPr>
          <a:xfrm>
            <a:off x="5400119" y="3418088"/>
            <a:ext cx="40631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bag    = [ 0   1   0   0   0]</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5" name="文字方塊 25">
            <a:extLst>
              <a:ext uri="{FF2B5EF4-FFF2-40B4-BE49-F238E27FC236}">
                <a16:creationId xmlns:a16="http://schemas.microsoft.com/office/drawing/2014/main" id="{8C09CD91-4C00-44C1-B436-CF502683BBDB}"/>
              </a:ext>
            </a:extLst>
          </p:cNvPr>
          <p:cNvSpPr txBox="1"/>
          <p:nvPr/>
        </p:nvSpPr>
        <p:spPr>
          <a:xfrm>
            <a:off x="5464711" y="3952328"/>
            <a:ext cx="40631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cat    = [ 0   0   1   0   0]</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6" name="文字方塊 26">
            <a:extLst>
              <a:ext uri="{FF2B5EF4-FFF2-40B4-BE49-F238E27FC236}">
                <a16:creationId xmlns:a16="http://schemas.microsoft.com/office/drawing/2014/main" id="{415E0513-2D7F-482D-966F-2970DC79BEB9}"/>
              </a:ext>
            </a:extLst>
          </p:cNvPr>
          <p:cNvSpPr txBox="1"/>
          <p:nvPr/>
        </p:nvSpPr>
        <p:spPr>
          <a:xfrm>
            <a:off x="5464710" y="4460629"/>
            <a:ext cx="40631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dog   = [ 0   0   0   1   0]</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7" name="文字方塊 27">
            <a:extLst>
              <a:ext uri="{FF2B5EF4-FFF2-40B4-BE49-F238E27FC236}">
                <a16:creationId xmlns:a16="http://schemas.microsoft.com/office/drawing/2014/main" id="{917FDABD-2FF6-4FDB-9D25-F3E471DF66E1}"/>
              </a:ext>
            </a:extLst>
          </p:cNvPr>
          <p:cNvSpPr txBox="1"/>
          <p:nvPr/>
        </p:nvSpPr>
        <p:spPr>
          <a:xfrm>
            <a:off x="4751788" y="4994869"/>
            <a:ext cx="40631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elephant   = [ 0   0   0   0   1]</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8" name="文字方塊 28">
            <a:extLst>
              <a:ext uri="{FF2B5EF4-FFF2-40B4-BE49-F238E27FC236}">
                <a16:creationId xmlns:a16="http://schemas.microsoft.com/office/drawing/2014/main" id="{E0A9F8AA-A615-4B77-A0F9-8342407C8F7B}"/>
              </a:ext>
            </a:extLst>
          </p:cNvPr>
          <p:cNvSpPr txBox="1"/>
          <p:nvPr/>
        </p:nvSpPr>
        <p:spPr>
          <a:xfrm>
            <a:off x="401794" y="3053674"/>
            <a:ext cx="444122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向量和词典大小相同</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9" name="矩形 58">
            <a:extLst>
              <a:ext uri="{FF2B5EF4-FFF2-40B4-BE49-F238E27FC236}">
                <a16:creationId xmlns:a16="http://schemas.microsoft.com/office/drawing/2014/main" id="{52FAA1E9-7149-4FD4-8DF5-DBF2762043F5}"/>
              </a:ext>
            </a:extLst>
          </p:cNvPr>
          <p:cNvSpPr/>
          <p:nvPr/>
        </p:nvSpPr>
        <p:spPr>
          <a:xfrm>
            <a:off x="174405" y="2403572"/>
            <a:ext cx="283738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a:ea typeface="黑体"/>
                <a:cs typeface="+mn-cs"/>
              </a:rPr>
              <a:t>One-hot Encoding</a:t>
            </a:r>
            <a:endParaRPr kumimoji="0" lang="zh-TW" altLang="en-US" sz="2800" b="1" i="1" u="sng" strike="noStrike" kern="1200" cap="none" spc="0" normalizeH="0" baseline="0" noProof="0" dirty="0">
              <a:ln>
                <a:noFill/>
              </a:ln>
              <a:solidFill>
                <a:prstClr val="black"/>
              </a:solidFill>
              <a:effectLst/>
              <a:uLnTx/>
              <a:uFillTx/>
              <a:latin typeface="Calibri"/>
              <a:ea typeface="黑体"/>
              <a:cs typeface="+mn-cs"/>
            </a:endParaRPr>
          </a:p>
        </p:txBody>
      </p:sp>
      <p:sp>
        <p:nvSpPr>
          <p:cNvPr id="60" name="文字方塊 13">
            <a:extLst>
              <a:ext uri="{FF2B5EF4-FFF2-40B4-BE49-F238E27FC236}">
                <a16:creationId xmlns:a16="http://schemas.microsoft.com/office/drawing/2014/main" id="{A73E5AB0-7504-481E-8989-BAA157AAE7A8}"/>
              </a:ext>
            </a:extLst>
          </p:cNvPr>
          <p:cNvSpPr txBox="1"/>
          <p:nvPr/>
        </p:nvSpPr>
        <p:spPr>
          <a:xfrm>
            <a:off x="299911" y="1783783"/>
            <a:ext cx="63488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0000"/>
                </a:solidFill>
                <a:effectLst/>
                <a:uLnTx/>
                <a:uFillTx/>
                <a:latin typeface="Calibri"/>
                <a:ea typeface="黑体"/>
                <a:cs typeface="+mn-cs"/>
              </a:rPr>
              <a:t>如何用向量表示单词</a:t>
            </a:r>
            <a:r>
              <a:rPr kumimoji="0" lang="en-US" altLang="zh-TW" sz="2800" b="0" i="0" u="none" strike="noStrike" kern="1200" cap="none" spc="0" normalizeH="0" baseline="0" noProof="0" dirty="0">
                <a:ln>
                  <a:noFill/>
                </a:ln>
                <a:solidFill>
                  <a:srgbClr val="FF0000"/>
                </a:solidFill>
                <a:effectLst/>
                <a:uLnTx/>
                <a:uFillTx/>
                <a:latin typeface="Calibri"/>
                <a:ea typeface="黑体"/>
                <a:cs typeface="+mn-cs"/>
              </a:rPr>
              <a:t>?</a:t>
            </a:r>
            <a:endParaRPr kumimoji="0" lang="zh-TW" altLang="en-US" sz="2800" b="0" i="0" u="none" strike="noStrike" kern="1200" cap="none" spc="0" normalizeH="0" baseline="0" noProof="0" dirty="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20584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54" grpId="0"/>
      <p:bldP spid="55" grpId="0"/>
      <p:bldP spid="56" grpId="0"/>
      <p:bldP spid="57" grpId="0"/>
      <p:bldP spid="5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4"/>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cxnSp>
        <p:nvCxnSpPr>
          <p:cNvPr id="21" name="直線單箭頭接點 3">
            <a:extLst>
              <a:ext uri="{FF2B5EF4-FFF2-40B4-BE49-F238E27FC236}">
                <a16:creationId xmlns:a16="http://schemas.microsoft.com/office/drawing/2014/main" id="{A86E92A4-122B-4548-B300-71EA20DEE616}"/>
              </a:ext>
            </a:extLst>
          </p:cNvPr>
          <p:cNvCxnSpPr/>
          <p:nvPr/>
        </p:nvCxnSpPr>
        <p:spPr>
          <a:xfrm rot="16200000">
            <a:off x="7102374" y="2199903"/>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4">
            <a:extLst>
              <a:ext uri="{FF2B5EF4-FFF2-40B4-BE49-F238E27FC236}">
                <a16:creationId xmlns:a16="http://schemas.microsoft.com/office/drawing/2014/main" id="{A1CD6BDF-CC48-4157-B836-9B637C7329AF}"/>
              </a:ext>
            </a:extLst>
          </p:cNvPr>
          <p:cNvCxnSpPr/>
          <p:nvPr/>
        </p:nvCxnSpPr>
        <p:spPr>
          <a:xfrm rot="16200000">
            <a:off x="5455388" y="2167552"/>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群組 5">
            <a:extLst>
              <a:ext uri="{FF2B5EF4-FFF2-40B4-BE49-F238E27FC236}">
                <a16:creationId xmlns:a16="http://schemas.microsoft.com/office/drawing/2014/main" id="{73FA2E6D-9AB6-4D61-991A-5BB695EA9F93}"/>
              </a:ext>
            </a:extLst>
          </p:cNvPr>
          <p:cNvGrpSpPr/>
          <p:nvPr/>
        </p:nvGrpSpPr>
        <p:grpSpPr>
          <a:xfrm>
            <a:off x="5590311" y="5422137"/>
            <a:ext cx="342900" cy="461962"/>
            <a:chOff x="1882729" y="2137119"/>
            <a:chExt cx="342900" cy="461962"/>
          </a:xfrm>
        </p:grpSpPr>
        <p:sp>
          <p:nvSpPr>
            <p:cNvPr id="24" name="矩形 23">
              <a:extLst>
                <a:ext uri="{FF2B5EF4-FFF2-40B4-BE49-F238E27FC236}">
                  <a16:creationId xmlns:a16="http://schemas.microsoft.com/office/drawing/2014/main" id="{96AB86F1-A20B-4ECD-B322-E1A00C83ADDF}"/>
                </a:ext>
              </a:extLst>
            </p:cNvPr>
            <p:cNvSpPr/>
            <p:nvPr/>
          </p:nvSpPr>
          <p:spPr>
            <a:xfrm>
              <a:off x="1882729" y="223236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25" name="Object 12">
              <a:extLst>
                <a:ext uri="{FF2B5EF4-FFF2-40B4-BE49-F238E27FC236}">
                  <a16:creationId xmlns:a16="http://schemas.microsoft.com/office/drawing/2014/main" id="{F703545E-8101-413A-BDD5-8440D9DE9466}"/>
                </a:ext>
              </a:extLst>
            </p:cNvPr>
            <p:cNvGraphicFramePr>
              <a:graphicFrameLocks noChangeAspect="1"/>
            </p:cNvGraphicFramePr>
            <p:nvPr>
              <p:extLst/>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spid="_x0000_s13326" name="方程式" r:id="rId5" imgW="152280" imgH="215640" progId="Equation.3">
                    <p:embed/>
                  </p:oleObj>
                </mc:Choice>
                <mc:Fallback>
                  <p:oleObj name="方程式" r:id="rId5" imgW="152280" imgH="215640" progId="Equation.3">
                    <p:embed/>
                    <p:pic>
                      <p:nvPicPr>
                        <p:cNvPr id="25" name="Object 12">
                          <a:extLst>
                            <a:ext uri="{FF2B5EF4-FFF2-40B4-BE49-F238E27FC236}">
                              <a16:creationId xmlns:a16="http://schemas.microsoft.com/office/drawing/2014/main" id="{F703545E-8101-413A-BDD5-8440D9DE9466}"/>
                            </a:ext>
                          </a:extLst>
                        </p:cNvPr>
                        <p:cNvPicPr>
                          <a:picLocks noChangeAspect="1" noChangeArrowheads="1"/>
                        </p:cNvPicPr>
                        <p:nvPr/>
                      </p:nvPicPr>
                      <p:blipFill>
                        <a:blip r:embed="rId6"/>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6" name="群組 8">
            <a:extLst>
              <a:ext uri="{FF2B5EF4-FFF2-40B4-BE49-F238E27FC236}">
                <a16:creationId xmlns:a16="http://schemas.microsoft.com/office/drawing/2014/main" id="{5C15A604-C009-40E8-95E3-EEEE13B6E847}"/>
              </a:ext>
            </a:extLst>
          </p:cNvPr>
          <p:cNvGrpSpPr/>
          <p:nvPr/>
        </p:nvGrpSpPr>
        <p:grpSpPr>
          <a:xfrm>
            <a:off x="7197575" y="5453262"/>
            <a:ext cx="376238" cy="461963"/>
            <a:chOff x="1876911" y="2719848"/>
            <a:chExt cx="376238" cy="461963"/>
          </a:xfrm>
        </p:grpSpPr>
        <p:sp>
          <p:nvSpPr>
            <p:cNvPr id="27" name="矩形 26">
              <a:extLst>
                <a:ext uri="{FF2B5EF4-FFF2-40B4-BE49-F238E27FC236}">
                  <a16:creationId xmlns:a16="http://schemas.microsoft.com/office/drawing/2014/main" id="{0744C076-073C-4DC2-807B-9094AC668019}"/>
                </a:ext>
              </a:extLst>
            </p:cNvPr>
            <p:cNvSpPr/>
            <p:nvPr/>
          </p:nvSpPr>
          <p:spPr>
            <a:xfrm>
              <a:off x="1876911" y="28026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28" name="Object 12">
              <a:extLst>
                <a:ext uri="{FF2B5EF4-FFF2-40B4-BE49-F238E27FC236}">
                  <a16:creationId xmlns:a16="http://schemas.microsoft.com/office/drawing/2014/main" id="{DD0629CB-A5F7-4D71-ABE0-7AA299B1BEFA}"/>
                </a:ext>
              </a:extLst>
            </p:cNvPr>
            <p:cNvGraphicFramePr>
              <a:graphicFrameLocks noChangeAspect="1"/>
            </p:cNvGraphicFramePr>
            <p:nvPr>
              <p:extLst/>
            </p:nvPr>
          </p:nvGraphicFramePr>
          <p:xfrm>
            <a:off x="1900724" y="2719848"/>
            <a:ext cx="352425" cy="461963"/>
          </p:xfrm>
          <a:graphic>
            <a:graphicData uri="http://schemas.openxmlformats.org/presentationml/2006/ole">
              <mc:AlternateContent xmlns:mc="http://schemas.openxmlformats.org/markup-compatibility/2006">
                <mc:Choice xmlns:v="urn:schemas-microsoft-com:vml" Requires="v">
                  <p:oleObj spid="_x0000_s13327" name="方程式" r:id="rId7" imgW="164880" imgH="215640" progId="Equation.3">
                    <p:embed/>
                  </p:oleObj>
                </mc:Choice>
                <mc:Fallback>
                  <p:oleObj name="方程式" r:id="rId7" imgW="164880" imgH="215640" progId="Equation.3">
                    <p:embed/>
                    <p:pic>
                      <p:nvPicPr>
                        <p:cNvPr id="28" name="Object 12">
                          <a:extLst>
                            <a:ext uri="{FF2B5EF4-FFF2-40B4-BE49-F238E27FC236}">
                              <a16:creationId xmlns:a16="http://schemas.microsoft.com/office/drawing/2014/main" id="{DD0629CB-A5F7-4D71-ABE0-7AA299B1BEFA}"/>
                            </a:ext>
                          </a:extLst>
                        </p:cNvPr>
                        <p:cNvPicPr>
                          <a:picLocks noChangeAspect="1" noChangeArrowheads="1"/>
                        </p:cNvPicPr>
                        <p:nvPr/>
                      </p:nvPicPr>
                      <p:blipFill>
                        <a:blip r:embed="rId8"/>
                        <a:srcRect/>
                        <a:stretch>
                          <a:fillRect/>
                        </a:stretch>
                      </p:blipFill>
                      <p:spPr bwMode="auto">
                        <a:xfrm>
                          <a:off x="1900724" y="271984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9" name="橢圓 11">
            <a:extLst>
              <a:ext uri="{FF2B5EF4-FFF2-40B4-BE49-F238E27FC236}">
                <a16:creationId xmlns:a16="http://schemas.microsoft.com/office/drawing/2014/main" id="{3E55672D-3D3F-46EE-8ECE-7D37792BBCAE}"/>
              </a:ext>
            </a:extLst>
          </p:cNvPr>
          <p:cNvSpPr/>
          <p:nvPr/>
        </p:nvSpPr>
        <p:spPr>
          <a:xfrm rot="16200000">
            <a:off x="5526487" y="384547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0" name="橢圓 12">
            <a:extLst>
              <a:ext uri="{FF2B5EF4-FFF2-40B4-BE49-F238E27FC236}">
                <a16:creationId xmlns:a16="http://schemas.microsoft.com/office/drawing/2014/main" id="{A28F812C-4C28-4FA8-B2E6-FC70C33BE11D}"/>
              </a:ext>
            </a:extLst>
          </p:cNvPr>
          <p:cNvSpPr/>
          <p:nvPr/>
        </p:nvSpPr>
        <p:spPr>
          <a:xfrm rot="16200000">
            <a:off x="7074182" y="38857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1" name="橢圓 13">
            <a:extLst>
              <a:ext uri="{FF2B5EF4-FFF2-40B4-BE49-F238E27FC236}">
                <a16:creationId xmlns:a16="http://schemas.microsoft.com/office/drawing/2014/main" id="{670D4736-96A3-455A-91E5-F914220227F0}"/>
              </a:ext>
            </a:extLst>
          </p:cNvPr>
          <p:cNvSpPr/>
          <p:nvPr/>
        </p:nvSpPr>
        <p:spPr>
          <a:xfrm rot="16200000">
            <a:off x="5492813" y="2167552"/>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2" name="橢圓 14">
            <a:extLst>
              <a:ext uri="{FF2B5EF4-FFF2-40B4-BE49-F238E27FC236}">
                <a16:creationId xmlns:a16="http://schemas.microsoft.com/office/drawing/2014/main" id="{7BDA2F54-3EBE-4A2B-BF70-EA712F606ADB}"/>
              </a:ext>
            </a:extLst>
          </p:cNvPr>
          <p:cNvSpPr/>
          <p:nvPr/>
        </p:nvSpPr>
        <p:spPr>
          <a:xfrm rot="16200000">
            <a:off x="7065489" y="217765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pSp>
        <p:nvGrpSpPr>
          <p:cNvPr id="33" name="群組 15">
            <a:extLst>
              <a:ext uri="{FF2B5EF4-FFF2-40B4-BE49-F238E27FC236}">
                <a16:creationId xmlns:a16="http://schemas.microsoft.com/office/drawing/2014/main" id="{49F7DD06-8B05-4D57-B0A9-3E8E4EAB7B34}"/>
              </a:ext>
            </a:extLst>
          </p:cNvPr>
          <p:cNvGrpSpPr/>
          <p:nvPr/>
        </p:nvGrpSpPr>
        <p:grpSpPr>
          <a:xfrm rot="16200000">
            <a:off x="6067559" y="4151252"/>
            <a:ext cx="1037222" cy="1638300"/>
            <a:chOff x="1013669" y="3459098"/>
            <a:chExt cx="1588876" cy="1638300"/>
          </a:xfrm>
        </p:grpSpPr>
        <p:cxnSp>
          <p:nvCxnSpPr>
            <p:cNvPr id="34" name="直線單箭頭接點 16">
              <a:extLst>
                <a:ext uri="{FF2B5EF4-FFF2-40B4-BE49-F238E27FC236}">
                  <a16:creationId xmlns:a16="http://schemas.microsoft.com/office/drawing/2014/main" id="{698158D6-BE46-4252-A872-DE66BECEC63E}"/>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群組 17">
              <a:extLst>
                <a:ext uri="{FF2B5EF4-FFF2-40B4-BE49-F238E27FC236}">
                  <a16:creationId xmlns:a16="http://schemas.microsoft.com/office/drawing/2014/main" id="{ABCC5186-CC7D-49D6-9466-D67505144FAF}"/>
                </a:ext>
              </a:extLst>
            </p:cNvPr>
            <p:cNvGrpSpPr/>
            <p:nvPr/>
          </p:nvGrpSpPr>
          <p:grpSpPr>
            <a:xfrm>
              <a:off x="1025705" y="3459098"/>
              <a:ext cx="1576840" cy="1638300"/>
              <a:chOff x="1025705" y="3459098"/>
              <a:chExt cx="1576840" cy="1638300"/>
            </a:xfrm>
          </p:grpSpPr>
          <p:cxnSp>
            <p:nvCxnSpPr>
              <p:cNvPr id="36" name="直線單箭頭接點 18">
                <a:extLst>
                  <a:ext uri="{FF2B5EF4-FFF2-40B4-BE49-F238E27FC236}">
                    <a16:creationId xmlns:a16="http://schemas.microsoft.com/office/drawing/2014/main" id="{28CBFD34-9B2D-4A4C-9E7E-96A1B8C042CE}"/>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19">
                <a:extLst>
                  <a:ext uri="{FF2B5EF4-FFF2-40B4-BE49-F238E27FC236}">
                    <a16:creationId xmlns:a16="http://schemas.microsoft.com/office/drawing/2014/main" id="{7FDE4CD3-32CA-487D-91D8-5393242A9CD8}"/>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20">
                <a:extLst>
                  <a:ext uri="{FF2B5EF4-FFF2-40B4-BE49-F238E27FC236}">
                    <a16:creationId xmlns:a16="http://schemas.microsoft.com/office/drawing/2014/main" id="{D234F4E4-D5F6-404F-9605-E7683F5DBFA2}"/>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39" name="Object 12">
            <a:extLst>
              <a:ext uri="{FF2B5EF4-FFF2-40B4-BE49-F238E27FC236}">
                <a16:creationId xmlns:a16="http://schemas.microsoft.com/office/drawing/2014/main" id="{601B68E9-8192-4332-93C4-9BA48C35807E}"/>
              </a:ext>
            </a:extLst>
          </p:cNvPr>
          <p:cNvGraphicFramePr>
            <a:graphicFrameLocks noChangeAspect="1"/>
          </p:cNvGraphicFramePr>
          <p:nvPr>
            <p:extLst/>
          </p:nvPr>
        </p:nvGraphicFramePr>
        <p:xfrm>
          <a:off x="7240495" y="1300349"/>
          <a:ext cx="379412" cy="461963"/>
        </p:xfrm>
        <a:graphic>
          <a:graphicData uri="http://schemas.openxmlformats.org/presentationml/2006/ole">
            <mc:AlternateContent xmlns:mc="http://schemas.openxmlformats.org/markup-compatibility/2006">
              <mc:Choice xmlns:v="urn:schemas-microsoft-com:vml" Requires="v">
                <p:oleObj spid="_x0000_s13328" name="方程式" r:id="rId9" imgW="177480" imgH="215640" progId="Equation.3">
                  <p:embed/>
                </p:oleObj>
              </mc:Choice>
              <mc:Fallback>
                <p:oleObj name="方程式" r:id="rId9" imgW="177480" imgH="215640" progId="Equation.3">
                  <p:embed/>
                  <p:pic>
                    <p:nvPicPr>
                      <p:cNvPr id="39" name="Object 12">
                        <a:extLst>
                          <a:ext uri="{FF2B5EF4-FFF2-40B4-BE49-F238E27FC236}">
                            <a16:creationId xmlns:a16="http://schemas.microsoft.com/office/drawing/2014/main" id="{601B68E9-8192-4332-93C4-9BA48C35807E}"/>
                          </a:ext>
                        </a:extLst>
                      </p:cNvPr>
                      <p:cNvPicPr>
                        <a:picLocks noChangeAspect="1" noChangeArrowheads="1"/>
                      </p:cNvPicPr>
                      <p:nvPr/>
                    </p:nvPicPr>
                    <p:blipFill>
                      <a:blip r:embed="rId10"/>
                      <a:srcRect/>
                      <a:stretch>
                        <a:fillRect/>
                      </a:stretch>
                    </p:blipFill>
                    <p:spPr bwMode="auto">
                      <a:xfrm>
                        <a:off x="7240495" y="1300349"/>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Object 12">
            <a:extLst>
              <a:ext uri="{FF2B5EF4-FFF2-40B4-BE49-F238E27FC236}">
                <a16:creationId xmlns:a16="http://schemas.microsoft.com/office/drawing/2014/main" id="{22457F32-20B1-4ED0-8610-7723CF3FB426}"/>
              </a:ext>
            </a:extLst>
          </p:cNvPr>
          <p:cNvGraphicFramePr>
            <a:graphicFrameLocks noChangeAspect="1"/>
          </p:cNvGraphicFramePr>
          <p:nvPr>
            <p:extLst/>
          </p:nvPr>
        </p:nvGraphicFramePr>
        <p:xfrm>
          <a:off x="5657033" y="1303765"/>
          <a:ext cx="352425" cy="461963"/>
        </p:xfrm>
        <a:graphic>
          <a:graphicData uri="http://schemas.openxmlformats.org/presentationml/2006/ole">
            <mc:AlternateContent xmlns:mc="http://schemas.openxmlformats.org/markup-compatibility/2006">
              <mc:Choice xmlns:v="urn:schemas-microsoft-com:vml" Requires="v">
                <p:oleObj spid="_x0000_s13329" name="方程式" r:id="rId11" imgW="164880" imgH="215640" progId="Equation.3">
                  <p:embed/>
                </p:oleObj>
              </mc:Choice>
              <mc:Fallback>
                <p:oleObj name="方程式" r:id="rId11" imgW="164880" imgH="215640" progId="Equation.3">
                  <p:embed/>
                  <p:pic>
                    <p:nvPicPr>
                      <p:cNvPr id="40" name="Object 12">
                        <a:extLst>
                          <a:ext uri="{FF2B5EF4-FFF2-40B4-BE49-F238E27FC236}">
                            <a16:creationId xmlns:a16="http://schemas.microsoft.com/office/drawing/2014/main" id="{22457F32-20B1-4ED0-8610-7723CF3FB426}"/>
                          </a:ext>
                        </a:extLst>
                      </p:cNvPr>
                      <p:cNvPicPr>
                        <a:picLocks noChangeAspect="1" noChangeArrowheads="1"/>
                      </p:cNvPicPr>
                      <p:nvPr/>
                    </p:nvPicPr>
                    <p:blipFill>
                      <a:blip r:embed="rId12"/>
                      <a:srcRect/>
                      <a:stretch>
                        <a:fillRect/>
                      </a:stretch>
                    </p:blipFill>
                    <p:spPr bwMode="auto">
                      <a:xfrm>
                        <a:off x="5657033" y="1303765"/>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1" name="群組 29">
            <a:extLst>
              <a:ext uri="{FF2B5EF4-FFF2-40B4-BE49-F238E27FC236}">
                <a16:creationId xmlns:a16="http://schemas.microsoft.com/office/drawing/2014/main" id="{AD1977AB-824F-413F-BB45-6375A4511462}"/>
              </a:ext>
            </a:extLst>
          </p:cNvPr>
          <p:cNvGrpSpPr/>
          <p:nvPr/>
        </p:nvGrpSpPr>
        <p:grpSpPr>
          <a:xfrm rot="16200000">
            <a:off x="6067559" y="2488727"/>
            <a:ext cx="1037222" cy="1638300"/>
            <a:chOff x="1013669" y="3459098"/>
            <a:chExt cx="1588876" cy="1638300"/>
          </a:xfrm>
        </p:grpSpPr>
        <p:cxnSp>
          <p:nvCxnSpPr>
            <p:cNvPr id="42" name="直線單箭頭接點 30">
              <a:extLst>
                <a:ext uri="{FF2B5EF4-FFF2-40B4-BE49-F238E27FC236}">
                  <a16:creationId xmlns:a16="http://schemas.microsoft.com/office/drawing/2014/main" id="{8585332B-4D3D-4BEC-95C2-8DD5FCBF5D54}"/>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群組 31">
              <a:extLst>
                <a:ext uri="{FF2B5EF4-FFF2-40B4-BE49-F238E27FC236}">
                  <a16:creationId xmlns:a16="http://schemas.microsoft.com/office/drawing/2014/main" id="{20E73961-DD93-4E83-9293-1AD7001169F2}"/>
                </a:ext>
              </a:extLst>
            </p:cNvPr>
            <p:cNvGrpSpPr/>
            <p:nvPr/>
          </p:nvGrpSpPr>
          <p:grpSpPr>
            <a:xfrm>
              <a:off x="1025705" y="3459098"/>
              <a:ext cx="1576840" cy="1638300"/>
              <a:chOff x="1025705" y="3459098"/>
              <a:chExt cx="1576840" cy="1638300"/>
            </a:xfrm>
          </p:grpSpPr>
          <p:cxnSp>
            <p:nvCxnSpPr>
              <p:cNvPr id="44" name="直線單箭頭接點 32">
                <a:extLst>
                  <a:ext uri="{FF2B5EF4-FFF2-40B4-BE49-F238E27FC236}">
                    <a16:creationId xmlns:a16="http://schemas.microsoft.com/office/drawing/2014/main" id="{720F2166-9693-4CE2-99B1-509DF8127F08}"/>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33">
                <a:extLst>
                  <a:ext uri="{FF2B5EF4-FFF2-40B4-BE49-F238E27FC236}">
                    <a16:creationId xmlns:a16="http://schemas.microsoft.com/office/drawing/2014/main" id="{9C6A1167-7A3C-4DCD-9EE7-22828A6ED61C}"/>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34">
                <a:extLst>
                  <a:ext uri="{FF2B5EF4-FFF2-40B4-BE49-F238E27FC236}">
                    <a16:creationId xmlns:a16="http://schemas.microsoft.com/office/drawing/2014/main" id="{2B301779-4557-49AF-B33D-7C2E8CC157DD}"/>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7" name="手繪多邊形 39">
            <a:extLst>
              <a:ext uri="{FF2B5EF4-FFF2-40B4-BE49-F238E27FC236}">
                <a16:creationId xmlns:a16="http://schemas.microsoft.com/office/drawing/2014/main" id="{11A77910-3DA9-4369-B68A-7DD9DFD6D848}"/>
              </a:ext>
            </a:extLst>
          </p:cNvPr>
          <p:cNvSpPr/>
          <p:nvPr/>
        </p:nvSpPr>
        <p:spPr>
          <a:xfrm>
            <a:off x="5570318" y="2276881"/>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8" name="手繪多邊形 40">
            <a:extLst>
              <a:ext uri="{FF2B5EF4-FFF2-40B4-BE49-F238E27FC236}">
                <a16:creationId xmlns:a16="http://schemas.microsoft.com/office/drawing/2014/main" id="{C99BA172-4523-4A69-987E-AC450246754D}"/>
              </a:ext>
            </a:extLst>
          </p:cNvPr>
          <p:cNvSpPr/>
          <p:nvPr/>
        </p:nvSpPr>
        <p:spPr>
          <a:xfrm>
            <a:off x="7154666" y="2294939"/>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9" name="手繪多邊形 41">
            <a:extLst>
              <a:ext uri="{FF2B5EF4-FFF2-40B4-BE49-F238E27FC236}">
                <a16:creationId xmlns:a16="http://schemas.microsoft.com/office/drawing/2014/main" id="{2BC14213-878C-4698-B6A0-7AD8A7F3EA09}"/>
              </a:ext>
            </a:extLst>
          </p:cNvPr>
          <p:cNvSpPr/>
          <p:nvPr/>
        </p:nvSpPr>
        <p:spPr>
          <a:xfrm>
            <a:off x="7174317" y="3979814"/>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3" name="手繪多邊形 42">
            <a:extLst>
              <a:ext uri="{FF2B5EF4-FFF2-40B4-BE49-F238E27FC236}">
                <a16:creationId xmlns:a16="http://schemas.microsoft.com/office/drawing/2014/main" id="{7458D899-71EB-416D-B176-2B2E944C6E71}"/>
              </a:ext>
            </a:extLst>
          </p:cNvPr>
          <p:cNvSpPr/>
          <p:nvPr/>
        </p:nvSpPr>
        <p:spPr>
          <a:xfrm>
            <a:off x="5603010" y="3958687"/>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4" name="矩形 63">
            <a:extLst>
              <a:ext uri="{FF2B5EF4-FFF2-40B4-BE49-F238E27FC236}">
                <a16:creationId xmlns:a16="http://schemas.microsoft.com/office/drawing/2014/main" id="{3B29E512-014A-43BE-91BA-14118BD4334C}"/>
              </a:ext>
            </a:extLst>
          </p:cNvPr>
          <p:cNvSpPr/>
          <p:nvPr/>
        </p:nvSpPr>
        <p:spPr>
          <a:xfrm>
            <a:off x="2483370" y="5422137"/>
            <a:ext cx="183736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0000"/>
                </a:solidFill>
                <a:effectLst/>
                <a:uLnTx/>
                <a:uFillTx/>
                <a:latin typeface="Calibri"/>
                <a:ea typeface="黑体"/>
                <a:cs typeface="+mn-cs"/>
              </a:rPr>
              <a:t>Guangzhou</a:t>
            </a:r>
            <a:endParaRPr kumimoji="0" lang="zh-TW" altLang="en-US" sz="28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65" name="向右箭號 47">
            <a:extLst>
              <a:ext uri="{FF2B5EF4-FFF2-40B4-BE49-F238E27FC236}">
                <a16:creationId xmlns:a16="http://schemas.microsoft.com/office/drawing/2014/main" id="{25ACB685-7A32-474A-9408-9EC722046134}"/>
              </a:ext>
            </a:extLst>
          </p:cNvPr>
          <p:cNvSpPr/>
          <p:nvPr/>
        </p:nvSpPr>
        <p:spPr>
          <a:xfrm>
            <a:off x="4393912" y="5517387"/>
            <a:ext cx="868614" cy="3978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6" name="矩形 65">
            <a:extLst>
              <a:ext uri="{FF2B5EF4-FFF2-40B4-BE49-F238E27FC236}">
                <a16:creationId xmlns:a16="http://schemas.microsoft.com/office/drawing/2014/main" id="{647BCB28-AE81-4E52-AA65-E0E85359D666}"/>
              </a:ext>
            </a:extLst>
          </p:cNvPr>
          <p:cNvSpPr/>
          <p:nvPr/>
        </p:nvSpPr>
        <p:spPr>
          <a:xfrm>
            <a:off x="5356274" y="5379011"/>
            <a:ext cx="2503046" cy="628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7" name="文字方塊 23">
            <a:extLst>
              <a:ext uri="{FF2B5EF4-FFF2-40B4-BE49-F238E27FC236}">
                <a16:creationId xmlns:a16="http://schemas.microsoft.com/office/drawing/2014/main" id="{D297F709-7617-455D-A941-0F861D99CF9B}"/>
              </a:ext>
            </a:extLst>
          </p:cNvPr>
          <p:cNvSpPr txBox="1"/>
          <p:nvPr/>
        </p:nvSpPr>
        <p:spPr>
          <a:xfrm>
            <a:off x="736751" y="2232638"/>
            <a:ext cx="25084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输入</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一个单词</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8" name="文字方塊 64">
            <a:extLst>
              <a:ext uri="{FF2B5EF4-FFF2-40B4-BE49-F238E27FC236}">
                <a16:creationId xmlns:a16="http://schemas.microsoft.com/office/drawing/2014/main" id="{9336F1A6-857E-4569-AC82-AD232A93BD93}"/>
              </a:ext>
            </a:extLst>
          </p:cNvPr>
          <p:cNvSpPr txBox="1"/>
          <p:nvPr/>
        </p:nvSpPr>
        <p:spPr>
          <a:xfrm>
            <a:off x="957827" y="2811189"/>
            <a:ext cx="387039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每个单词用一个向量表示</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9" name="文字方塊 69">
            <a:extLst>
              <a:ext uri="{FF2B5EF4-FFF2-40B4-BE49-F238E27FC236}">
                <a16:creationId xmlns:a16="http://schemas.microsoft.com/office/drawing/2014/main" id="{E8326FC0-0366-44A9-B2CD-0254363CD263}"/>
              </a:ext>
            </a:extLst>
          </p:cNvPr>
          <p:cNvSpPr txBox="1"/>
          <p:nvPr/>
        </p:nvSpPr>
        <p:spPr>
          <a:xfrm>
            <a:off x="379990" y="1485421"/>
            <a:ext cx="46940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使用全连接神经网络解决</a:t>
            </a: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0" name="文字方塊 49">
            <a:extLst>
              <a:ext uri="{FF2B5EF4-FFF2-40B4-BE49-F238E27FC236}">
                <a16:creationId xmlns:a16="http://schemas.microsoft.com/office/drawing/2014/main" id="{BEC38380-7983-4B03-A53A-B5F8D9CF33A5}"/>
              </a:ext>
            </a:extLst>
          </p:cNvPr>
          <p:cNvSpPr txBox="1"/>
          <p:nvPr/>
        </p:nvSpPr>
        <p:spPr>
          <a:xfrm>
            <a:off x="5049006" y="983009"/>
            <a:ext cx="19209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destination</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51" name="文字方塊 50">
            <a:extLst>
              <a:ext uri="{FF2B5EF4-FFF2-40B4-BE49-F238E27FC236}">
                <a16:creationId xmlns:a16="http://schemas.microsoft.com/office/drawing/2014/main" id="{11FD3A5C-6A08-4E99-9F24-A20803B82389}"/>
              </a:ext>
            </a:extLst>
          </p:cNvPr>
          <p:cNvSpPr txBox="1"/>
          <p:nvPr/>
        </p:nvSpPr>
        <p:spPr>
          <a:xfrm>
            <a:off x="6904576" y="622963"/>
            <a:ext cx="217074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time of departure</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52" name="文字方塊 23">
            <a:extLst>
              <a:ext uri="{FF2B5EF4-FFF2-40B4-BE49-F238E27FC236}">
                <a16:creationId xmlns:a16="http://schemas.microsoft.com/office/drawing/2014/main" id="{43199998-C756-4E8D-BAAD-776230A874F9}"/>
              </a:ext>
            </a:extLst>
          </p:cNvPr>
          <p:cNvSpPr txBox="1"/>
          <p:nvPr/>
        </p:nvSpPr>
        <p:spPr>
          <a:xfrm>
            <a:off x="670696" y="3808947"/>
            <a:ext cx="393385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输出</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黑体"/>
                <a:cs typeface="+mn-cs"/>
              </a:rPr>
              <a:t>	</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分类标签的概率分布</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66084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animBg="1"/>
      <p:bldP spid="66" grpId="0" animBg="1"/>
      <p:bldP spid="67" grpId="0"/>
      <p:bldP spid="68" grpId="0"/>
      <p:bldP spid="50" grpId="0"/>
      <p:bldP spid="51" grpId="0"/>
      <p:bldP spid="5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4"/>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cxnSp>
        <p:nvCxnSpPr>
          <p:cNvPr id="9" name="直線單箭頭接點 3">
            <a:extLst>
              <a:ext uri="{FF2B5EF4-FFF2-40B4-BE49-F238E27FC236}">
                <a16:creationId xmlns:a16="http://schemas.microsoft.com/office/drawing/2014/main" id="{5838AAC0-F160-42CE-9AF7-47FFD591E871}"/>
              </a:ext>
            </a:extLst>
          </p:cNvPr>
          <p:cNvCxnSpPr/>
          <p:nvPr/>
        </p:nvCxnSpPr>
        <p:spPr>
          <a:xfrm rot="16200000">
            <a:off x="7308562" y="246164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4">
            <a:extLst>
              <a:ext uri="{FF2B5EF4-FFF2-40B4-BE49-F238E27FC236}">
                <a16:creationId xmlns:a16="http://schemas.microsoft.com/office/drawing/2014/main" id="{4ECD163D-E80E-4188-92E8-E3EA1C1B52D9}"/>
              </a:ext>
            </a:extLst>
          </p:cNvPr>
          <p:cNvCxnSpPr/>
          <p:nvPr/>
        </p:nvCxnSpPr>
        <p:spPr>
          <a:xfrm rot="16200000">
            <a:off x="5661576" y="2429290"/>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群組 5">
            <a:extLst>
              <a:ext uri="{FF2B5EF4-FFF2-40B4-BE49-F238E27FC236}">
                <a16:creationId xmlns:a16="http://schemas.microsoft.com/office/drawing/2014/main" id="{1131C200-E576-47FC-9B69-D56A1CA7A461}"/>
              </a:ext>
            </a:extLst>
          </p:cNvPr>
          <p:cNvGrpSpPr/>
          <p:nvPr/>
        </p:nvGrpSpPr>
        <p:grpSpPr>
          <a:xfrm>
            <a:off x="5796499" y="5683875"/>
            <a:ext cx="342900" cy="461962"/>
            <a:chOff x="1882729" y="2137119"/>
            <a:chExt cx="342900" cy="461962"/>
          </a:xfrm>
        </p:grpSpPr>
        <p:sp>
          <p:nvSpPr>
            <p:cNvPr id="12" name="矩形 11">
              <a:extLst>
                <a:ext uri="{FF2B5EF4-FFF2-40B4-BE49-F238E27FC236}">
                  <a16:creationId xmlns:a16="http://schemas.microsoft.com/office/drawing/2014/main" id="{3546C6B5-62C7-4754-96D3-42050EA15816}"/>
                </a:ext>
              </a:extLst>
            </p:cNvPr>
            <p:cNvSpPr/>
            <p:nvPr/>
          </p:nvSpPr>
          <p:spPr>
            <a:xfrm>
              <a:off x="1882729" y="223236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13" name="Object 12">
              <a:extLst>
                <a:ext uri="{FF2B5EF4-FFF2-40B4-BE49-F238E27FC236}">
                  <a16:creationId xmlns:a16="http://schemas.microsoft.com/office/drawing/2014/main" id="{19059820-7665-4FEA-B53D-F539A3D470CC}"/>
                </a:ext>
              </a:extLst>
            </p:cNvPr>
            <p:cNvGraphicFramePr>
              <a:graphicFrameLocks noChangeAspect="1"/>
            </p:cNvGraphicFramePr>
            <p:nvPr>
              <p:extLst/>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spid="_x0000_s14350" name="方程式" r:id="rId5" imgW="152280" imgH="215640" progId="Equation.3">
                    <p:embed/>
                  </p:oleObj>
                </mc:Choice>
                <mc:Fallback>
                  <p:oleObj name="方程式" r:id="rId5" imgW="152280" imgH="215640" progId="Equation.3">
                    <p:embed/>
                    <p:pic>
                      <p:nvPicPr>
                        <p:cNvPr id="13" name="Object 12">
                          <a:extLst>
                            <a:ext uri="{FF2B5EF4-FFF2-40B4-BE49-F238E27FC236}">
                              <a16:creationId xmlns:a16="http://schemas.microsoft.com/office/drawing/2014/main" id="{19059820-7665-4FEA-B53D-F539A3D470CC}"/>
                            </a:ext>
                          </a:extLst>
                        </p:cNvPr>
                        <p:cNvPicPr>
                          <a:picLocks noChangeAspect="1" noChangeArrowheads="1"/>
                        </p:cNvPicPr>
                        <p:nvPr/>
                      </p:nvPicPr>
                      <p:blipFill>
                        <a:blip r:embed="rId6"/>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 name="群組 8">
            <a:extLst>
              <a:ext uri="{FF2B5EF4-FFF2-40B4-BE49-F238E27FC236}">
                <a16:creationId xmlns:a16="http://schemas.microsoft.com/office/drawing/2014/main" id="{E2ED1B60-5041-474B-B2C7-71339C082C3D}"/>
              </a:ext>
            </a:extLst>
          </p:cNvPr>
          <p:cNvGrpSpPr/>
          <p:nvPr/>
        </p:nvGrpSpPr>
        <p:grpSpPr>
          <a:xfrm>
            <a:off x="7403763" y="5715000"/>
            <a:ext cx="376238" cy="461963"/>
            <a:chOff x="1876911" y="2719848"/>
            <a:chExt cx="376238" cy="461963"/>
          </a:xfrm>
        </p:grpSpPr>
        <p:sp>
          <p:nvSpPr>
            <p:cNvPr id="15" name="矩形 14">
              <a:extLst>
                <a:ext uri="{FF2B5EF4-FFF2-40B4-BE49-F238E27FC236}">
                  <a16:creationId xmlns:a16="http://schemas.microsoft.com/office/drawing/2014/main" id="{B75E7C52-5B9E-4A28-B46C-22BA3450B06A}"/>
                </a:ext>
              </a:extLst>
            </p:cNvPr>
            <p:cNvSpPr/>
            <p:nvPr/>
          </p:nvSpPr>
          <p:spPr>
            <a:xfrm>
              <a:off x="1876911" y="28026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16" name="Object 12">
              <a:extLst>
                <a:ext uri="{FF2B5EF4-FFF2-40B4-BE49-F238E27FC236}">
                  <a16:creationId xmlns:a16="http://schemas.microsoft.com/office/drawing/2014/main" id="{F707CBD0-81F2-40DB-9554-9C2DF87BAD75}"/>
                </a:ext>
              </a:extLst>
            </p:cNvPr>
            <p:cNvGraphicFramePr>
              <a:graphicFrameLocks noChangeAspect="1"/>
            </p:cNvGraphicFramePr>
            <p:nvPr>
              <p:extLst/>
            </p:nvPr>
          </p:nvGraphicFramePr>
          <p:xfrm>
            <a:off x="1900724" y="2719848"/>
            <a:ext cx="352425" cy="461963"/>
          </p:xfrm>
          <a:graphic>
            <a:graphicData uri="http://schemas.openxmlformats.org/presentationml/2006/ole">
              <mc:AlternateContent xmlns:mc="http://schemas.openxmlformats.org/markup-compatibility/2006">
                <mc:Choice xmlns:v="urn:schemas-microsoft-com:vml" Requires="v">
                  <p:oleObj spid="_x0000_s14351" name="方程式" r:id="rId7" imgW="164880" imgH="215640" progId="Equation.3">
                    <p:embed/>
                  </p:oleObj>
                </mc:Choice>
                <mc:Fallback>
                  <p:oleObj name="方程式" r:id="rId7" imgW="164880" imgH="215640" progId="Equation.3">
                    <p:embed/>
                    <p:pic>
                      <p:nvPicPr>
                        <p:cNvPr id="16" name="Object 12">
                          <a:extLst>
                            <a:ext uri="{FF2B5EF4-FFF2-40B4-BE49-F238E27FC236}">
                              <a16:creationId xmlns:a16="http://schemas.microsoft.com/office/drawing/2014/main" id="{F707CBD0-81F2-40DB-9554-9C2DF87BAD75}"/>
                            </a:ext>
                          </a:extLst>
                        </p:cNvPr>
                        <p:cNvPicPr>
                          <a:picLocks noChangeAspect="1" noChangeArrowheads="1"/>
                        </p:cNvPicPr>
                        <p:nvPr/>
                      </p:nvPicPr>
                      <p:blipFill>
                        <a:blip r:embed="rId8"/>
                        <a:srcRect/>
                        <a:stretch>
                          <a:fillRect/>
                        </a:stretch>
                      </p:blipFill>
                      <p:spPr bwMode="auto">
                        <a:xfrm>
                          <a:off x="1900724" y="271984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 name="橢圓 11">
            <a:extLst>
              <a:ext uri="{FF2B5EF4-FFF2-40B4-BE49-F238E27FC236}">
                <a16:creationId xmlns:a16="http://schemas.microsoft.com/office/drawing/2014/main" id="{57CB59C5-6097-4E8B-82E1-A1CDB00B9140}"/>
              </a:ext>
            </a:extLst>
          </p:cNvPr>
          <p:cNvSpPr/>
          <p:nvPr/>
        </p:nvSpPr>
        <p:spPr>
          <a:xfrm rot="16200000">
            <a:off x="5732675" y="410721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8" name="橢圓 12">
            <a:extLst>
              <a:ext uri="{FF2B5EF4-FFF2-40B4-BE49-F238E27FC236}">
                <a16:creationId xmlns:a16="http://schemas.microsoft.com/office/drawing/2014/main" id="{16D42627-D72C-46AA-9683-1A73F29FD76C}"/>
              </a:ext>
            </a:extLst>
          </p:cNvPr>
          <p:cNvSpPr/>
          <p:nvPr/>
        </p:nvSpPr>
        <p:spPr>
          <a:xfrm rot="16200000">
            <a:off x="7280370" y="414752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9" name="橢圓 13">
            <a:extLst>
              <a:ext uri="{FF2B5EF4-FFF2-40B4-BE49-F238E27FC236}">
                <a16:creationId xmlns:a16="http://schemas.microsoft.com/office/drawing/2014/main" id="{2C3FDDDC-2EF1-4D89-A9BF-2F50C4D3D64F}"/>
              </a:ext>
            </a:extLst>
          </p:cNvPr>
          <p:cNvSpPr/>
          <p:nvPr/>
        </p:nvSpPr>
        <p:spPr>
          <a:xfrm rot="16200000">
            <a:off x="5699001" y="242929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20" name="橢圓 14">
            <a:extLst>
              <a:ext uri="{FF2B5EF4-FFF2-40B4-BE49-F238E27FC236}">
                <a16:creationId xmlns:a16="http://schemas.microsoft.com/office/drawing/2014/main" id="{5A16A52A-40C2-45C9-870E-E824ACBAD043}"/>
              </a:ext>
            </a:extLst>
          </p:cNvPr>
          <p:cNvSpPr/>
          <p:nvPr/>
        </p:nvSpPr>
        <p:spPr>
          <a:xfrm rot="16200000">
            <a:off x="7271677" y="243939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pSp>
        <p:nvGrpSpPr>
          <p:cNvPr id="21" name="群組 15">
            <a:extLst>
              <a:ext uri="{FF2B5EF4-FFF2-40B4-BE49-F238E27FC236}">
                <a16:creationId xmlns:a16="http://schemas.microsoft.com/office/drawing/2014/main" id="{A96143EF-A420-41EA-86B0-5EFB91D078FA}"/>
              </a:ext>
            </a:extLst>
          </p:cNvPr>
          <p:cNvGrpSpPr/>
          <p:nvPr/>
        </p:nvGrpSpPr>
        <p:grpSpPr>
          <a:xfrm rot="16200000">
            <a:off x="6273747" y="4412990"/>
            <a:ext cx="1037222" cy="1638300"/>
            <a:chOff x="1013669" y="3459098"/>
            <a:chExt cx="1588876" cy="1638300"/>
          </a:xfrm>
        </p:grpSpPr>
        <p:cxnSp>
          <p:nvCxnSpPr>
            <p:cNvPr id="22" name="直線單箭頭接點 16">
              <a:extLst>
                <a:ext uri="{FF2B5EF4-FFF2-40B4-BE49-F238E27FC236}">
                  <a16:creationId xmlns:a16="http://schemas.microsoft.com/office/drawing/2014/main" id="{97F5A975-EC20-4ED3-BB5C-4E6F9083FE0B}"/>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群組 17">
              <a:extLst>
                <a:ext uri="{FF2B5EF4-FFF2-40B4-BE49-F238E27FC236}">
                  <a16:creationId xmlns:a16="http://schemas.microsoft.com/office/drawing/2014/main" id="{A84E0696-54C3-4E46-B155-7649B4905FD8}"/>
                </a:ext>
              </a:extLst>
            </p:cNvPr>
            <p:cNvGrpSpPr/>
            <p:nvPr/>
          </p:nvGrpSpPr>
          <p:grpSpPr>
            <a:xfrm>
              <a:off x="1025705" y="3459098"/>
              <a:ext cx="1576840" cy="1638300"/>
              <a:chOff x="1025705" y="3459098"/>
              <a:chExt cx="1576840" cy="1638300"/>
            </a:xfrm>
          </p:grpSpPr>
          <p:cxnSp>
            <p:nvCxnSpPr>
              <p:cNvPr id="24" name="直線單箭頭接點 18">
                <a:extLst>
                  <a:ext uri="{FF2B5EF4-FFF2-40B4-BE49-F238E27FC236}">
                    <a16:creationId xmlns:a16="http://schemas.microsoft.com/office/drawing/2014/main" id="{C1F049FB-BE30-400B-B86E-068802AD8428}"/>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19">
                <a:extLst>
                  <a:ext uri="{FF2B5EF4-FFF2-40B4-BE49-F238E27FC236}">
                    <a16:creationId xmlns:a16="http://schemas.microsoft.com/office/drawing/2014/main" id="{05E67CEC-FE27-42F8-A086-B2EA2CE5F8F5}"/>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0">
                <a:extLst>
                  <a:ext uri="{FF2B5EF4-FFF2-40B4-BE49-F238E27FC236}">
                    <a16:creationId xmlns:a16="http://schemas.microsoft.com/office/drawing/2014/main" id="{78CF8389-2BF7-4F36-8732-347D48046356}"/>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27" name="Object 12">
            <a:extLst>
              <a:ext uri="{FF2B5EF4-FFF2-40B4-BE49-F238E27FC236}">
                <a16:creationId xmlns:a16="http://schemas.microsoft.com/office/drawing/2014/main" id="{962D6445-8C2A-4B33-9108-32E0C6747104}"/>
              </a:ext>
            </a:extLst>
          </p:cNvPr>
          <p:cNvGraphicFramePr>
            <a:graphicFrameLocks noChangeAspect="1"/>
          </p:cNvGraphicFramePr>
          <p:nvPr>
            <p:extLst/>
          </p:nvPr>
        </p:nvGraphicFramePr>
        <p:xfrm>
          <a:off x="7446683" y="1562087"/>
          <a:ext cx="379412" cy="461963"/>
        </p:xfrm>
        <a:graphic>
          <a:graphicData uri="http://schemas.openxmlformats.org/presentationml/2006/ole">
            <mc:AlternateContent xmlns:mc="http://schemas.openxmlformats.org/markup-compatibility/2006">
              <mc:Choice xmlns:v="urn:schemas-microsoft-com:vml" Requires="v">
                <p:oleObj spid="_x0000_s14352" name="方程式" r:id="rId9" imgW="177480" imgH="215640" progId="Equation.3">
                  <p:embed/>
                </p:oleObj>
              </mc:Choice>
              <mc:Fallback>
                <p:oleObj name="方程式" r:id="rId9" imgW="177480" imgH="215640" progId="Equation.3">
                  <p:embed/>
                  <p:pic>
                    <p:nvPicPr>
                      <p:cNvPr id="27" name="Object 12">
                        <a:extLst>
                          <a:ext uri="{FF2B5EF4-FFF2-40B4-BE49-F238E27FC236}">
                            <a16:creationId xmlns:a16="http://schemas.microsoft.com/office/drawing/2014/main" id="{962D6445-8C2A-4B33-9108-32E0C6747104}"/>
                          </a:ext>
                        </a:extLst>
                      </p:cNvPr>
                      <p:cNvPicPr>
                        <a:picLocks noChangeAspect="1" noChangeArrowheads="1"/>
                      </p:cNvPicPr>
                      <p:nvPr/>
                    </p:nvPicPr>
                    <p:blipFill>
                      <a:blip r:embed="rId10"/>
                      <a:srcRect/>
                      <a:stretch>
                        <a:fillRect/>
                      </a:stretch>
                    </p:blipFill>
                    <p:spPr bwMode="auto">
                      <a:xfrm>
                        <a:off x="7446683" y="1562087"/>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2">
            <a:extLst>
              <a:ext uri="{FF2B5EF4-FFF2-40B4-BE49-F238E27FC236}">
                <a16:creationId xmlns:a16="http://schemas.microsoft.com/office/drawing/2014/main" id="{9139DB01-7868-4B82-BCD2-10BE9627E673}"/>
              </a:ext>
            </a:extLst>
          </p:cNvPr>
          <p:cNvGraphicFramePr>
            <a:graphicFrameLocks noChangeAspect="1"/>
          </p:cNvGraphicFramePr>
          <p:nvPr>
            <p:extLst/>
          </p:nvPr>
        </p:nvGraphicFramePr>
        <p:xfrm>
          <a:off x="5863221" y="1565503"/>
          <a:ext cx="352425" cy="461963"/>
        </p:xfrm>
        <a:graphic>
          <a:graphicData uri="http://schemas.openxmlformats.org/presentationml/2006/ole">
            <mc:AlternateContent xmlns:mc="http://schemas.openxmlformats.org/markup-compatibility/2006">
              <mc:Choice xmlns:v="urn:schemas-microsoft-com:vml" Requires="v">
                <p:oleObj spid="_x0000_s14353" name="方程式" r:id="rId11" imgW="164880" imgH="215640" progId="Equation.3">
                  <p:embed/>
                </p:oleObj>
              </mc:Choice>
              <mc:Fallback>
                <p:oleObj name="方程式" r:id="rId11" imgW="164880" imgH="215640" progId="Equation.3">
                  <p:embed/>
                  <p:pic>
                    <p:nvPicPr>
                      <p:cNvPr id="28" name="Object 12">
                        <a:extLst>
                          <a:ext uri="{FF2B5EF4-FFF2-40B4-BE49-F238E27FC236}">
                            <a16:creationId xmlns:a16="http://schemas.microsoft.com/office/drawing/2014/main" id="{9139DB01-7868-4B82-BCD2-10BE9627E673}"/>
                          </a:ext>
                        </a:extLst>
                      </p:cNvPr>
                      <p:cNvPicPr>
                        <a:picLocks noChangeAspect="1" noChangeArrowheads="1"/>
                      </p:cNvPicPr>
                      <p:nvPr/>
                    </p:nvPicPr>
                    <p:blipFill>
                      <a:blip r:embed="rId12"/>
                      <a:srcRect/>
                      <a:stretch>
                        <a:fillRect/>
                      </a:stretch>
                    </p:blipFill>
                    <p:spPr bwMode="auto">
                      <a:xfrm>
                        <a:off x="5863221" y="1565503"/>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9" name="群組 29">
            <a:extLst>
              <a:ext uri="{FF2B5EF4-FFF2-40B4-BE49-F238E27FC236}">
                <a16:creationId xmlns:a16="http://schemas.microsoft.com/office/drawing/2014/main" id="{6EA0E961-E8E6-4A86-A8E5-B037292E61E7}"/>
              </a:ext>
            </a:extLst>
          </p:cNvPr>
          <p:cNvGrpSpPr/>
          <p:nvPr/>
        </p:nvGrpSpPr>
        <p:grpSpPr>
          <a:xfrm rot="16200000">
            <a:off x="6273747" y="2750465"/>
            <a:ext cx="1037222" cy="1638300"/>
            <a:chOff x="1013669" y="3459098"/>
            <a:chExt cx="1588876" cy="1638300"/>
          </a:xfrm>
        </p:grpSpPr>
        <p:cxnSp>
          <p:nvCxnSpPr>
            <p:cNvPr id="30" name="直線單箭頭接點 30">
              <a:extLst>
                <a:ext uri="{FF2B5EF4-FFF2-40B4-BE49-F238E27FC236}">
                  <a16:creationId xmlns:a16="http://schemas.microsoft.com/office/drawing/2014/main" id="{6BE8C07A-CD99-4A43-B021-18DE5817B60E}"/>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群組 31">
              <a:extLst>
                <a:ext uri="{FF2B5EF4-FFF2-40B4-BE49-F238E27FC236}">
                  <a16:creationId xmlns:a16="http://schemas.microsoft.com/office/drawing/2014/main" id="{762BC858-A8A2-4559-8369-213E86A28EE6}"/>
                </a:ext>
              </a:extLst>
            </p:cNvPr>
            <p:cNvGrpSpPr/>
            <p:nvPr/>
          </p:nvGrpSpPr>
          <p:grpSpPr>
            <a:xfrm>
              <a:off x="1025705" y="3459098"/>
              <a:ext cx="1576840" cy="1638300"/>
              <a:chOff x="1025705" y="3459098"/>
              <a:chExt cx="1576840" cy="1638300"/>
            </a:xfrm>
          </p:grpSpPr>
          <p:cxnSp>
            <p:nvCxnSpPr>
              <p:cNvPr id="32" name="直線單箭頭接點 32">
                <a:extLst>
                  <a:ext uri="{FF2B5EF4-FFF2-40B4-BE49-F238E27FC236}">
                    <a16:creationId xmlns:a16="http://schemas.microsoft.com/office/drawing/2014/main" id="{646C97B0-6DF7-4876-ABDF-2449D2DB8E5B}"/>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3">
                <a:extLst>
                  <a:ext uri="{FF2B5EF4-FFF2-40B4-BE49-F238E27FC236}">
                    <a16:creationId xmlns:a16="http://schemas.microsoft.com/office/drawing/2014/main" id="{125D58D0-C5E5-43C7-9173-84664DFB8065}"/>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4">
                <a:extLst>
                  <a:ext uri="{FF2B5EF4-FFF2-40B4-BE49-F238E27FC236}">
                    <a16:creationId xmlns:a16="http://schemas.microsoft.com/office/drawing/2014/main" id="{E3980E14-E0EA-4F9B-B614-7A1EDE46FDFB}"/>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5" name="手繪多邊形 39">
            <a:extLst>
              <a:ext uri="{FF2B5EF4-FFF2-40B4-BE49-F238E27FC236}">
                <a16:creationId xmlns:a16="http://schemas.microsoft.com/office/drawing/2014/main" id="{ED32AC95-E459-492E-91A4-218541DA4642}"/>
              </a:ext>
            </a:extLst>
          </p:cNvPr>
          <p:cNvSpPr/>
          <p:nvPr/>
        </p:nvSpPr>
        <p:spPr>
          <a:xfrm>
            <a:off x="5776506" y="2538619"/>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6" name="手繪多邊形 40">
            <a:extLst>
              <a:ext uri="{FF2B5EF4-FFF2-40B4-BE49-F238E27FC236}">
                <a16:creationId xmlns:a16="http://schemas.microsoft.com/office/drawing/2014/main" id="{0C90499F-85AE-40DE-874F-CA5AEBE97D9D}"/>
              </a:ext>
            </a:extLst>
          </p:cNvPr>
          <p:cNvSpPr/>
          <p:nvPr/>
        </p:nvSpPr>
        <p:spPr>
          <a:xfrm>
            <a:off x="7360854" y="2556677"/>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7" name="手繪多邊形 41">
            <a:extLst>
              <a:ext uri="{FF2B5EF4-FFF2-40B4-BE49-F238E27FC236}">
                <a16:creationId xmlns:a16="http://schemas.microsoft.com/office/drawing/2014/main" id="{CE6DD106-54D7-42E8-9F85-AE61E7F30030}"/>
              </a:ext>
            </a:extLst>
          </p:cNvPr>
          <p:cNvSpPr/>
          <p:nvPr/>
        </p:nvSpPr>
        <p:spPr>
          <a:xfrm>
            <a:off x="7380505" y="4241552"/>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8" name="手繪多邊形 42">
            <a:extLst>
              <a:ext uri="{FF2B5EF4-FFF2-40B4-BE49-F238E27FC236}">
                <a16:creationId xmlns:a16="http://schemas.microsoft.com/office/drawing/2014/main" id="{5DB62CB2-3987-4398-B4EB-61D0AE7ED796}"/>
              </a:ext>
            </a:extLst>
          </p:cNvPr>
          <p:cNvSpPr/>
          <p:nvPr/>
        </p:nvSpPr>
        <p:spPr>
          <a:xfrm>
            <a:off x="5809198" y="4220425"/>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9" name="矩形 38">
            <a:extLst>
              <a:ext uri="{FF2B5EF4-FFF2-40B4-BE49-F238E27FC236}">
                <a16:creationId xmlns:a16="http://schemas.microsoft.com/office/drawing/2014/main" id="{A31B3A9C-3E9F-476E-A5F4-852E61B4DD5C}"/>
              </a:ext>
            </a:extLst>
          </p:cNvPr>
          <p:cNvSpPr/>
          <p:nvPr/>
        </p:nvSpPr>
        <p:spPr>
          <a:xfrm>
            <a:off x="3507987" y="5461059"/>
            <a:ext cx="183736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a:ea typeface="黑体"/>
                <a:cs typeface="+mn-cs"/>
              </a:rPr>
              <a:t>Guangzhou</a:t>
            </a:r>
            <a:endParaRPr kumimoji="0" lang="zh-TW" altLang="en-US" sz="28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40" name="向右箭號 47">
            <a:extLst>
              <a:ext uri="{FF2B5EF4-FFF2-40B4-BE49-F238E27FC236}">
                <a16:creationId xmlns:a16="http://schemas.microsoft.com/office/drawing/2014/main" id="{1B814BC5-F6F9-4FEC-A18C-B0CE660AF5C8}"/>
              </a:ext>
            </a:extLst>
          </p:cNvPr>
          <p:cNvSpPr/>
          <p:nvPr/>
        </p:nvSpPr>
        <p:spPr>
          <a:xfrm>
            <a:off x="4600100" y="5779125"/>
            <a:ext cx="868614" cy="3978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1" name="矩形 40">
            <a:extLst>
              <a:ext uri="{FF2B5EF4-FFF2-40B4-BE49-F238E27FC236}">
                <a16:creationId xmlns:a16="http://schemas.microsoft.com/office/drawing/2014/main" id="{5E4BE420-92DF-4900-A6C2-DB78B511BF3C}"/>
              </a:ext>
            </a:extLst>
          </p:cNvPr>
          <p:cNvSpPr/>
          <p:nvPr/>
        </p:nvSpPr>
        <p:spPr>
          <a:xfrm>
            <a:off x="5562462" y="5640749"/>
            <a:ext cx="2503046" cy="628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2" name="矩形 41">
            <a:extLst>
              <a:ext uri="{FF2B5EF4-FFF2-40B4-BE49-F238E27FC236}">
                <a16:creationId xmlns:a16="http://schemas.microsoft.com/office/drawing/2014/main" id="{333995BE-F575-4B6B-B578-B67F7C543436}"/>
              </a:ext>
            </a:extLst>
          </p:cNvPr>
          <p:cNvSpPr/>
          <p:nvPr/>
        </p:nvSpPr>
        <p:spPr>
          <a:xfrm>
            <a:off x="-140456" y="1798829"/>
            <a:ext cx="5588465" cy="461665"/>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arrive  </a:t>
            </a: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Guangzhou   </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on       </a:t>
            </a: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May       31</a:t>
            </a:r>
            <a:r>
              <a:rPr kumimoji="0" lang="en-US" altLang="zh-TW" sz="2400" b="0" i="0" u="none" strike="noStrike" kern="1200" cap="none" spc="0" normalizeH="0" baseline="30000" noProof="0" dirty="0">
                <a:ln>
                  <a:noFill/>
                </a:ln>
                <a:solidFill>
                  <a:srgbClr val="0000FF"/>
                </a:solidFill>
                <a:effectLst/>
                <a:uLnTx/>
                <a:uFillTx/>
                <a:latin typeface="Calibri"/>
                <a:ea typeface="黑体"/>
                <a:cs typeface="+mn-cs"/>
              </a:rPr>
              <a:t>th</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a:t>
            </a:r>
            <a:endParaRPr kumimoji="0" lang="en-US" altLang="zh-TW" sz="2400" b="0" i="0" u="none" strike="noStrike" kern="1200" cap="none" spc="0" normalizeH="0" baseline="0" noProof="0" dirty="0">
              <a:ln>
                <a:noFill/>
              </a:ln>
              <a:solidFill>
                <a:srgbClr val="FFC000"/>
              </a:solidFill>
              <a:effectLst/>
              <a:uLnTx/>
              <a:uFillTx/>
              <a:latin typeface="Calibri"/>
              <a:ea typeface="黑体"/>
              <a:cs typeface="+mn-cs"/>
            </a:endParaRPr>
          </a:p>
        </p:txBody>
      </p:sp>
      <p:cxnSp>
        <p:nvCxnSpPr>
          <p:cNvPr id="43" name="直線單箭頭接點 54">
            <a:extLst>
              <a:ext uri="{FF2B5EF4-FFF2-40B4-BE49-F238E27FC236}">
                <a16:creationId xmlns:a16="http://schemas.microsoft.com/office/drawing/2014/main" id="{ABF69FC3-59D4-4327-9FE3-BB03B1FE6C9E}"/>
              </a:ext>
            </a:extLst>
          </p:cNvPr>
          <p:cNvCxnSpPr/>
          <p:nvPr/>
        </p:nvCxnSpPr>
        <p:spPr>
          <a:xfrm>
            <a:off x="739684" y="2260637"/>
            <a:ext cx="0" cy="4508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55">
            <a:extLst>
              <a:ext uri="{FF2B5EF4-FFF2-40B4-BE49-F238E27FC236}">
                <a16:creationId xmlns:a16="http://schemas.microsoft.com/office/drawing/2014/main" id="{47F483A5-FE5F-4685-B43E-52FB543C7B58}"/>
              </a:ext>
            </a:extLst>
          </p:cNvPr>
          <p:cNvCxnSpPr/>
          <p:nvPr/>
        </p:nvCxnSpPr>
        <p:spPr>
          <a:xfrm>
            <a:off x="1910803" y="2260637"/>
            <a:ext cx="0" cy="4508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56">
            <a:extLst>
              <a:ext uri="{FF2B5EF4-FFF2-40B4-BE49-F238E27FC236}">
                <a16:creationId xmlns:a16="http://schemas.microsoft.com/office/drawing/2014/main" id="{7D7102CF-C309-4AB5-A4C8-8682504D2D82}"/>
              </a:ext>
            </a:extLst>
          </p:cNvPr>
          <p:cNvCxnSpPr/>
          <p:nvPr/>
        </p:nvCxnSpPr>
        <p:spPr>
          <a:xfrm>
            <a:off x="3016304" y="2276341"/>
            <a:ext cx="0" cy="4508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57">
            <a:extLst>
              <a:ext uri="{FF2B5EF4-FFF2-40B4-BE49-F238E27FC236}">
                <a16:creationId xmlns:a16="http://schemas.microsoft.com/office/drawing/2014/main" id="{E6359088-7DAF-4C6A-9198-F3CD2EB800F7}"/>
              </a:ext>
            </a:extLst>
          </p:cNvPr>
          <p:cNvCxnSpPr/>
          <p:nvPr/>
        </p:nvCxnSpPr>
        <p:spPr>
          <a:xfrm>
            <a:off x="3890149" y="2260637"/>
            <a:ext cx="0" cy="4508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58">
            <a:extLst>
              <a:ext uri="{FF2B5EF4-FFF2-40B4-BE49-F238E27FC236}">
                <a16:creationId xmlns:a16="http://schemas.microsoft.com/office/drawing/2014/main" id="{6298240B-1868-4419-B74E-8B8A26E9A37C}"/>
              </a:ext>
            </a:extLst>
          </p:cNvPr>
          <p:cNvCxnSpPr/>
          <p:nvPr/>
        </p:nvCxnSpPr>
        <p:spPr>
          <a:xfrm>
            <a:off x="4918945" y="2260637"/>
            <a:ext cx="0" cy="4508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字方塊 59">
            <a:extLst>
              <a:ext uri="{FF2B5EF4-FFF2-40B4-BE49-F238E27FC236}">
                <a16:creationId xmlns:a16="http://schemas.microsoft.com/office/drawing/2014/main" id="{AA4BB322-C6EE-42CF-B79A-3EE3EE361F82}"/>
              </a:ext>
            </a:extLst>
          </p:cNvPr>
          <p:cNvSpPr txBox="1"/>
          <p:nvPr/>
        </p:nvSpPr>
        <p:spPr>
          <a:xfrm>
            <a:off x="346736" y="2748404"/>
            <a:ext cx="936841" cy="461665"/>
          </a:xfrm>
          <a:prstGeom prst="rect">
            <a:avLst/>
          </a:prstGeom>
          <a:noFill/>
        </p:spPr>
        <p:txBody>
          <a:bodyPr wrap="square" rtlCol="0">
            <a:spAutoFit/>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other</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9" name="文字方塊 60">
            <a:extLst>
              <a:ext uri="{FF2B5EF4-FFF2-40B4-BE49-F238E27FC236}">
                <a16:creationId xmlns:a16="http://schemas.microsoft.com/office/drawing/2014/main" id="{EEDF5899-AE9E-4F66-81FE-47F5DAF99822}"/>
              </a:ext>
            </a:extLst>
          </p:cNvPr>
          <p:cNvSpPr txBox="1"/>
          <p:nvPr/>
        </p:nvSpPr>
        <p:spPr>
          <a:xfrm>
            <a:off x="2501449" y="2703132"/>
            <a:ext cx="936841" cy="461665"/>
          </a:xfrm>
          <a:prstGeom prst="rect">
            <a:avLst/>
          </a:prstGeom>
          <a:noFill/>
        </p:spPr>
        <p:txBody>
          <a:bodyPr wrap="square" rtlCol="0">
            <a:spAutoFit/>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other</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0" name="文字方塊 61">
            <a:extLst>
              <a:ext uri="{FF2B5EF4-FFF2-40B4-BE49-F238E27FC236}">
                <a16:creationId xmlns:a16="http://schemas.microsoft.com/office/drawing/2014/main" id="{49F0459F-737C-4005-A826-EAD1CFD8BE6F}"/>
              </a:ext>
            </a:extLst>
          </p:cNvPr>
          <p:cNvSpPr txBox="1"/>
          <p:nvPr/>
        </p:nvSpPr>
        <p:spPr>
          <a:xfrm>
            <a:off x="1478089" y="2720784"/>
            <a:ext cx="86542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srgbClr val="FF0000"/>
                </a:solidFill>
                <a:effectLst/>
                <a:uLnTx/>
                <a:uFillTx/>
                <a:latin typeface="Calibri"/>
                <a:ea typeface="黑体"/>
                <a:cs typeface="+mn-cs"/>
              </a:rPr>
              <a:t>dest</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51" name="文字方塊 62">
            <a:extLst>
              <a:ext uri="{FF2B5EF4-FFF2-40B4-BE49-F238E27FC236}">
                <a16:creationId xmlns:a16="http://schemas.microsoft.com/office/drawing/2014/main" id="{39B10EBC-1D50-411F-BDA9-6D93A9E8C54B}"/>
              </a:ext>
            </a:extLst>
          </p:cNvPr>
          <p:cNvSpPr txBox="1"/>
          <p:nvPr/>
        </p:nvSpPr>
        <p:spPr>
          <a:xfrm>
            <a:off x="3413758" y="2746502"/>
            <a:ext cx="95278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time</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52" name="文字方塊 63">
            <a:extLst>
              <a:ext uri="{FF2B5EF4-FFF2-40B4-BE49-F238E27FC236}">
                <a16:creationId xmlns:a16="http://schemas.microsoft.com/office/drawing/2014/main" id="{844FC582-6801-47C9-BE99-F7CFD0CB6897}"/>
              </a:ext>
            </a:extLst>
          </p:cNvPr>
          <p:cNvSpPr txBox="1"/>
          <p:nvPr/>
        </p:nvSpPr>
        <p:spPr>
          <a:xfrm>
            <a:off x="4495228" y="2753794"/>
            <a:ext cx="95278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time</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53" name="矩形 52">
            <a:extLst>
              <a:ext uri="{FF2B5EF4-FFF2-40B4-BE49-F238E27FC236}">
                <a16:creationId xmlns:a16="http://schemas.microsoft.com/office/drawing/2014/main" id="{28233954-F37A-4E8D-9F61-4CF122F8643D}"/>
              </a:ext>
            </a:extLst>
          </p:cNvPr>
          <p:cNvSpPr/>
          <p:nvPr/>
        </p:nvSpPr>
        <p:spPr>
          <a:xfrm>
            <a:off x="65722" y="4053290"/>
            <a:ext cx="5588465" cy="461665"/>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leave  </a:t>
            </a:r>
            <a:r>
              <a:rPr kumimoji="0" lang="en-US" altLang="zh-TW" sz="2400" b="0" i="0" u="none" strike="noStrike" kern="1200" cap="none" spc="0" normalizeH="0" baseline="0" noProof="0" dirty="0">
                <a:ln>
                  <a:noFill/>
                </a:ln>
                <a:solidFill>
                  <a:srgbClr val="00B050"/>
                </a:solidFill>
                <a:effectLst/>
                <a:uLnTx/>
                <a:uFillTx/>
                <a:latin typeface="Calibri"/>
                <a:ea typeface="黑体"/>
                <a:cs typeface="+mn-cs"/>
              </a:rPr>
              <a:t>Guangzhou</a:t>
            </a: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     </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on     </a:t>
            </a: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May     31</a:t>
            </a:r>
            <a:r>
              <a:rPr kumimoji="0" lang="en-US" altLang="zh-TW" sz="2400" b="0" i="0" u="none" strike="noStrike" kern="1200" cap="none" spc="0" normalizeH="0" baseline="30000" noProof="0" dirty="0">
                <a:ln>
                  <a:noFill/>
                </a:ln>
                <a:solidFill>
                  <a:srgbClr val="0000FF"/>
                </a:solidFill>
                <a:effectLst/>
                <a:uLnTx/>
                <a:uFillTx/>
                <a:latin typeface="Calibri"/>
                <a:ea typeface="黑体"/>
                <a:cs typeface="+mn-cs"/>
              </a:rPr>
              <a:t>th</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a:t>
            </a:r>
            <a:endParaRPr kumimoji="0" lang="en-US" altLang="zh-TW" sz="2400" b="0" i="0" u="none" strike="noStrike" kern="1200" cap="none" spc="0" normalizeH="0" baseline="0" noProof="0" dirty="0">
              <a:ln>
                <a:noFill/>
              </a:ln>
              <a:solidFill>
                <a:srgbClr val="FFC000"/>
              </a:solidFill>
              <a:effectLst/>
              <a:uLnTx/>
              <a:uFillTx/>
              <a:latin typeface="Calibri"/>
              <a:ea typeface="黑体"/>
              <a:cs typeface="+mn-cs"/>
            </a:endParaRPr>
          </a:p>
        </p:txBody>
      </p:sp>
      <p:cxnSp>
        <p:nvCxnSpPr>
          <p:cNvPr id="54" name="直線單箭頭接點 76">
            <a:extLst>
              <a:ext uri="{FF2B5EF4-FFF2-40B4-BE49-F238E27FC236}">
                <a16:creationId xmlns:a16="http://schemas.microsoft.com/office/drawing/2014/main" id="{900A3F42-5C82-4D60-9E54-E884EE2D879A}"/>
              </a:ext>
            </a:extLst>
          </p:cNvPr>
          <p:cNvCxnSpPr/>
          <p:nvPr/>
        </p:nvCxnSpPr>
        <p:spPr>
          <a:xfrm>
            <a:off x="1913141" y="4482239"/>
            <a:ext cx="0" cy="4508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字方塊 77">
            <a:extLst>
              <a:ext uri="{FF2B5EF4-FFF2-40B4-BE49-F238E27FC236}">
                <a16:creationId xmlns:a16="http://schemas.microsoft.com/office/drawing/2014/main" id="{6803F489-6738-4A33-80B2-64716E877BF7}"/>
              </a:ext>
            </a:extLst>
          </p:cNvPr>
          <p:cNvSpPr txBox="1"/>
          <p:nvPr/>
        </p:nvSpPr>
        <p:spPr>
          <a:xfrm>
            <a:off x="739684" y="4916207"/>
            <a:ext cx="292539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B050"/>
                </a:solidFill>
                <a:effectLst/>
                <a:uLnTx/>
                <a:uFillTx/>
                <a:latin typeface="Calibri"/>
                <a:ea typeface="黑体"/>
                <a:cs typeface="+mn-cs"/>
              </a:rPr>
              <a:t>place of departure</a:t>
            </a:r>
            <a:endParaRPr kumimoji="0" lang="zh-TW" altLang="en-US" sz="2400" b="0" i="0" u="none" strike="noStrike" kern="1200" cap="none" spc="0" normalizeH="0" baseline="0" noProof="0" dirty="0">
              <a:ln>
                <a:noFill/>
              </a:ln>
              <a:solidFill>
                <a:srgbClr val="00B050"/>
              </a:solidFill>
              <a:effectLst/>
              <a:uLnTx/>
              <a:uFillTx/>
              <a:latin typeface="Calibri"/>
              <a:ea typeface="黑体"/>
              <a:cs typeface="+mn-cs"/>
            </a:endParaRPr>
          </a:p>
        </p:txBody>
      </p:sp>
      <p:sp>
        <p:nvSpPr>
          <p:cNvPr id="56" name="矩形 55">
            <a:extLst>
              <a:ext uri="{FF2B5EF4-FFF2-40B4-BE49-F238E27FC236}">
                <a16:creationId xmlns:a16="http://schemas.microsoft.com/office/drawing/2014/main" id="{9F0F79F8-1F8B-45A2-91FA-E3106C585B8F}"/>
              </a:ext>
            </a:extLst>
          </p:cNvPr>
          <p:cNvSpPr/>
          <p:nvPr/>
        </p:nvSpPr>
        <p:spPr>
          <a:xfrm>
            <a:off x="717809" y="5504675"/>
            <a:ext cx="2362502" cy="95410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a:ea typeface="黑体"/>
                <a:cs typeface="+mn-cs"/>
              </a:rPr>
              <a:t>神经网络需要记忆功能！</a:t>
            </a:r>
            <a:endParaRPr kumimoji="0" lang="zh-TW" altLang="en-US" sz="2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57" name="文字方塊 81">
            <a:extLst>
              <a:ext uri="{FF2B5EF4-FFF2-40B4-BE49-F238E27FC236}">
                <a16:creationId xmlns:a16="http://schemas.microsoft.com/office/drawing/2014/main" id="{4EA17997-7C76-4CB9-81E6-E42E0107644A}"/>
              </a:ext>
            </a:extLst>
          </p:cNvPr>
          <p:cNvSpPr txBox="1"/>
          <p:nvPr/>
        </p:nvSpPr>
        <p:spPr>
          <a:xfrm>
            <a:off x="5251461" y="1186069"/>
            <a:ext cx="17663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destination</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58" name="文字方塊 82">
            <a:extLst>
              <a:ext uri="{FF2B5EF4-FFF2-40B4-BE49-F238E27FC236}">
                <a16:creationId xmlns:a16="http://schemas.microsoft.com/office/drawing/2014/main" id="{DACD5087-E1E1-4264-910E-FF11B370D222}"/>
              </a:ext>
            </a:extLst>
          </p:cNvPr>
          <p:cNvSpPr txBox="1"/>
          <p:nvPr/>
        </p:nvSpPr>
        <p:spPr>
          <a:xfrm>
            <a:off x="7110764" y="830492"/>
            <a:ext cx="217074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time of departure</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59" name="矩形 58">
            <a:extLst>
              <a:ext uri="{FF2B5EF4-FFF2-40B4-BE49-F238E27FC236}">
                <a16:creationId xmlns:a16="http://schemas.microsoft.com/office/drawing/2014/main" id="{BA38D616-2DCA-481B-A160-86271D5E2984}"/>
              </a:ext>
            </a:extLst>
          </p:cNvPr>
          <p:cNvSpPr/>
          <p:nvPr/>
        </p:nvSpPr>
        <p:spPr>
          <a:xfrm>
            <a:off x="241835" y="3304013"/>
            <a:ext cx="2680656" cy="52322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a:ea typeface="黑体"/>
                <a:cs typeface="+mn-cs"/>
              </a:rPr>
              <a:t>存在什么问题</a:t>
            </a:r>
            <a:r>
              <a:rPr kumimoji="0" lang="en-US" altLang="zh-TW" sz="2800" b="0" i="0" u="none" strike="noStrike" kern="1200" cap="none" spc="0" normalizeH="0" baseline="0" noProof="0" dirty="0">
                <a:ln>
                  <a:noFill/>
                </a:ln>
                <a:solidFill>
                  <a:prstClr val="white"/>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60" name="圓角矩形圖說文字 84">
            <a:extLst>
              <a:ext uri="{FF2B5EF4-FFF2-40B4-BE49-F238E27FC236}">
                <a16:creationId xmlns:a16="http://schemas.microsoft.com/office/drawing/2014/main" id="{20B98BBA-D63D-41F2-BED4-28217052C891}"/>
              </a:ext>
            </a:extLst>
          </p:cNvPr>
          <p:cNvSpPr/>
          <p:nvPr/>
        </p:nvSpPr>
        <p:spPr>
          <a:xfrm>
            <a:off x="241835" y="1764481"/>
            <a:ext cx="5206174" cy="511860"/>
          </a:xfrm>
          <a:prstGeom prst="wedgeRoundRectCallout">
            <a:avLst>
              <a:gd name="adj1" fmla="val -55064"/>
              <a:gd name="adj2" fmla="val 51158"/>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1" name="圓角矩形圖說文字 85">
            <a:extLst>
              <a:ext uri="{FF2B5EF4-FFF2-40B4-BE49-F238E27FC236}">
                <a16:creationId xmlns:a16="http://schemas.microsoft.com/office/drawing/2014/main" id="{F3DEA434-D7D6-49F3-9806-809308A91CED}"/>
              </a:ext>
            </a:extLst>
          </p:cNvPr>
          <p:cNvSpPr/>
          <p:nvPr/>
        </p:nvSpPr>
        <p:spPr>
          <a:xfrm>
            <a:off x="240688" y="4007309"/>
            <a:ext cx="5206174" cy="511860"/>
          </a:xfrm>
          <a:prstGeom prst="wedgeRoundRectCallout">
            <a:avLst>
              <a:gd name="adj1" fmla="val -55064"/>
              <a:gd name="adj2" fmla="val 51158"/>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2" name="矩形 61">
            <a:extLst>
              <a:ext uri="{FF2B5EF4-FFF2-40B4-BE49-F238E27FC236}">
                <a16:creationId xmlns:a16="http://schemas.microsoft.com/office/drawing/2014/main" id="{2B9DB72F-873C-4A36-BD3C-04EA7EB1A2F9}"/>
              </a:ext>
            </a:extLst>
          </p:cNvPr>
          <p:cNvSpPr/>
          <p:nvPr/>
        </p:nvSpPr>
        <p:spPr>
          <a:xfrm>
            <a:off x="346736" y="1871841"/>
            <a:ext cx="809711" cy="3373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3" name="矩形 62">
            <a:extLst>
              <a:ext uri="{FF2B5EF4-FFF2-40B4-BE49-F238E27FC236}">
                <a16:creationId xmlns:a16="http://schemas.microsoft.com/office/drawing/2014/main" id="{5E4562FA-827B-4E2C-B95C-CF79D755E088}"/>
              </a:ext>
            </a:extLst>
          </p:cNvPr>
          <p:cNvSpPr/>
          <p:nvPr/>
        </p:nvSpPr>
        <p:spPr>
          <a:xfrm>
            <a:off x="479283" y="4086939"/>
            <a:ext cx="804294" cy="3373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Tree>
    <p:extLst>
      <p:ext uri="{BB962C8B-B14F-4D97-AF65-F5344CB8AC3E}">
        <p14:creationId xmlns:p14="http://schemas.microsoft.com/office/powerpoint/2010/main" val="15554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8" grpId="0"/>
      <p:bldP spid="49" grpId="0"/>
      <p:bldP spid="50" grpId="0"/>
      <p:bldP spid="51" grpId="0"/>
      <p:bldP spid="52" grpId="0"/>
      <p:bldP spid="53" grpId="0"/>
      <p:bldP spid="55" grpId="0"/>
      <p:bldP spid="56" grpId="0" animBg="1"/>
      <p:bldP spid="59" grpId="0" animBg="1"/>
      <p:bldP spid="60" grpId="0" animBg="1"/>
      <p:bldP spid="61" grpId="0" animBg="1"/>
      <p:bldP spid="62" grpId="0" animBg="1"/>
      <p:bldP spid="6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4"/>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cxnSp>
        <p:nvCxnSpPr>
          <p:cNvPr id="9" name="直線單箭頭接點 3">
            <a:extLst>
              <a:ext uri="{FF2B5EF4-FFF2-40B4-BE49-F238E27FC236}">
                <a16:creationId xmlns:a16="http://schemas.microsoft.com/office/drawing/2014/main" id="{AEC54B04-CF9E-408D-B86F-B7BC0ECF36CB}"/>
              </a:ext>
            </a:extLst>
          </p:cNvPr>
          <p:cNvCxnSpPr/>
          <p:nvPr/>
        </p:nvCxnSpPr>
        <p:spPr>
          <a:xfrm rot="16200000">
            <a:off x="7141221" y="196750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4">
            <a:extLst>
              <a:ext uri="{FF2B5EF4-FFF2-40B4-BE49-F238E27FC236}">
                <a16:creationId xmlns:a16="http://schemas.microsoft.com/office/drawing/2014/main" id="{A67EA83A-403A-4B11-9B1A-1B04D0C3DFC7}"/>
              </a:ext>
            </a:extLst>
          </p:cNvPr>
          <p:cNvCxnSpPr/>
          <p:nvPr/>
        </p:nvCxnSpPr>
        <p:spPr>
          <a:xfrm rot="16200000">
            <a:off x="5494235" y="1935150"/>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群組 5">
            <a:extLst>
              <a:ext uri="{FF2B5EF4-FFF2-40B4-BE49-F238E27FC236}">
                <a16:creationId xmlns:a16="http://schemas.microsoft.com/office/drawing/2014/main" id="{5A1E7DCB-19A9-4BF4-8A2B-B1D4D5A0A4FB}"/>
              </a:ext>
            </a:extLst>
          </p:cNvPr>
          <p:cNvGrpSpPr/>
          <p:nvPr/>
        </p:nvGrpSpPr>
        <p:grpSpPr>
          <a:xfrm>
            <a:off x="5629158" y="5189735"/>
            <a:ext cx="342900" cy="461962"/>
            <a:chOff x="1882729" y="2137119"/>
            <a:chExt cx="342900" cy="461962"/>
          </a:xfrm>
        </p:grpSpPr>
        <p:sp>
          <p:nvSpPr>
            <p:cNvPr id="12" name="矩形 11">
              <a:extLst>
                <a:ext uri="{FF2B5EF4-FFF2-40B4-BE49-F238E27FC236}">
                  <a16:creationId xmlns:a16="http://schemas.microsoft.com/office/drawing/2014/main" id="{F7B818FB-52CD-47F6-91AB-CEDD477D3514}"/>
                </a:ext>
              </a:extLst>
            </p:cNvPr>
            <p:cNvSpPr/>
            <p:nvPr/>
          </p:nvSpPr>
          <p:spPr>
            <a:xfrm>
              <a:off x="1882729" y="223236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13" name="Object 12">
              <a:extLst>
                <a:ext uri="{FF2B5EF4-FFF2-40B4-BE49-F238E27FC236}">
                  <a16:creationId xmlns:a16="http://schemas.microsoft.com/office/drawing/2014/main" id="{1CE990F4-424F-4FCF-B497-26F22F6E47AF}"/>
                </a:ext>
              </a:extLst>
            </p:cNvPr>
            <p:cNvGraphicFramePr>
              <a:graphicFrameLocks noChangeAspect="1"/>
            </p:cNvGraphicFramePr>
            <p:nvPr>
              <p:extLst/>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spid="_x0000_s15380" name="方程式" r:id="rId5" imgW="152280" imgH="215640" progId="Equation.3">
                    <p:embed/>
                  </p:oleObj>
                </mc:Choice>
                <mc:Fallback>
                  <p:oleObj name="方程式" r:id="rId5" imgW="152280" imgH="215640" progId="Equation.3">
                    <p:embed/>
                    <p:pic>
                      <p:nvPicPr>
                        <p:cNvPr id="13" name="Object 12">
                          <a:extLst>
                            <a:ext uri="{FF2B5EF4-FFF2-40B4-BE49-F238E27FC236}">
                              <a16:creationId xmlns:a16="http://schemas.microsoft.com/office/drawing/2014/main" id="{1CE990F4-424F-4FCF-B497-26F22F6E47AF}"/>
                            </a:ext>
                          </a:extLst>
                        </p:cNvPr>
                        <p:cNvPicPr>
                          <a:picLocks noChangeAspect="1" noChangeArrowheads="1"/>
                        </p:cNvPicPr>
                        <p:nvPr/>
                      </p:nvPicPr>
                      <p:blipFill>
                        <a:blip r:embed="rId6"/>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 name="群組 8">
            <a:extLst>
              <a:ext uri="{FF2B5EF4-FFF2-40B4-BE49-F238E27FC236}">
                <a16:creationId xmlns:a16="http://schemas.microsoft.com/office/drawing/2014/main" id="{06042624-2EFD-4768-A853-017684C57E98}"/>
              </a:ext>
            </a:extLst>
          </p:cNvPr>
          <p:cNvGrpSpPr/>
          <p:nvPr/>
        </p:nvGrpSpPr>
        <p:grpSpPr>
          <a:xfrm>
            <a:off x="7236422" y="5220860"/>
            <a:ext cx="376238" cy="461963"/>
            <a:chOff x="1876911" y="2719848"/>
            <a:chExt cx="376238" cy="461963"/>
          </a:xfrm>
        </p:grpSpPr>
        <p:sp>
          <p:nvSpPr>
            <p:cNvPr id="15" name="矩形 14">
              <a:extLst>
                <a:ext uri="{FF2B5EF4-FFF2-40B4-BE49-F238E27FC236}">
                  <a16:creationId xmlns:a16="http://schemas.microsoft.com/office/drawing/2014/main" id="{7D6EE6B0-9612-4104-BEFA-03192F40971F}"/>
                </a:ext>
              </a:extLst>
            </p:cNvPr>
            <p:cNvSpPr/>
            <p:nvPr/>
          </p:nvSpPr>
          <p:spPr>
            <a:xfrm>
              <a:off x="1876911" y="28026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16" name="Object 12">
              <a:extLst>
                <a:ext uri="{FF2B5EF4-FFF2-40B4-BE49-F238E27FC236}">
                  <a16:creationId xmlns:a16="http://schemas.microsoft.com/office/drawing/2014/main" id="{C50FEB09-5B87-4F14-9290-2AEF0B08E63A}"/>
                </a:ext>
              </a:extLst>
            </p:cNvPr>
            <p:cNvGraphicFramePr>
              <a:graphicFrameLocks noChangeAspect="1"/>
            </p:cNvGraphicFramePr>
            <p:nvPr>
              <p:extLst/>
            </p:nvPr>
          </p:nvGraphicFramePr>
          <p:xfrm>
            <a:off x="1900724" y="2719848"/>
            <a:ext cx="352425" cy="461963"/>
          </p:xfrm>
          <a:graphic>
            <a:graphicData uri="http://schemas.openxmlformats.org/presentationml/2006/ole">
              <mc:AlternateContent xmlns:mc="http://schemas.openxmlformats.org/markup-compatibility/2006">
                <mc:Choice xmlns:v="urn:schemas-microsoft-com:vml" Requires="v">
                  <p:oleObj spid="_x0000_s15381" name="方程式" r:id="rId7" imgW="164880" imgH="215640" progId="Equation.3">
                    <p:embed/>
                  </p:oleObj>
                </mc:Choice>
                <mc:Fallback>
                  <p:oleObj name="方程式" r:id="rId7" imgW="164880" imgH="215640" progId="Equation.3">
                    <p:embed/>
                    <p:pic>
                      <p:nvPicPr>
                        <p:cNvPr id="16" name="Object 12">
                          <a:extLst>
                            <a:ext uri="{FF2B5EF4-FFF2-40B4-BE49-F238E27FC236}">
                              <a16:creationId xmlns:a16="http://schemas.microsoft.com/office/drawing/2014/main" id="{C50FEB09-5B87-4F14-9290-2AEF0B08E63A}"/>
                            </a:ext>
                          </a:extLst>
                        </p:cNvPr>
                        <p:cNvPicPr>
                          <a:picLocks noChangeAspect="1" noChangeArrowheads="1"/>
                        </p:cNvPicPr>
                        <p:nvPr/>
                      </p:nvPicPr>
                      <p:blipFill>
                        <a:blip r:embed="rId8"/>
                        <a:srcRect/>
                        <a:stretch>
                          <a:fillRect/>
                        </a:stretch>
                      </p:blipFill>
                      <p:spPr bwMode="auto">
                        <a:xfrm>
                          <a:off x="1900724" y="271984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 name="橢圓 11">
            <a:extLst>
              <a:ext uri="{FF2B5EF4-FFF2-40B4-BE49-F238E27FC236}">
                <a16:creationId xmlns:a16="http://schemas.microsoft.com/office/drawing/2014/main" id="{573B6DED-D907-4BC3-939B-35C0E5DD1BA4}"/>
              </a:ext>
            </a:extLst>
          </p:cNvPr>
          <p:cNvSpPr/>
          <p:nvPr/>
        </p:nvSpPr>
        <p:spPr>
          <a:xfrm rot="16200000">
            <a:off x="5565334" y="361307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8" name="橢圓 12">
            <a:extLst>
              <a:ext uri="{FF2B5EF4-FFF2-40B4-BE49-F238E27FC236}">
                <a16:creationId xmlns:a16="http://schemas.microsoft.com/office/drawing/2014/main" id="{3E983BA8-1027-4FD7-9C01-E423871EC5FC}"/>
              </a:ext>
            </a:extLst>
          </p:cNvPr>
          <p:cNvSpPr/>
          <p:nvPr/>
        </p:nvSpPr>
        <p:spPr>
          <a:xfrm rot="16200000">
            <a:off x="7113029" y="365338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9" name="橢圓 13">
            <a:extLst>
              <a:ext uri="{FF2B5EF4-FFF2-40B4-BE49-F238E27FC236}">
                <a16:creationId xmlns:a16="http://schemas.microsoft.com/office/drawing/2014/main" id="{07BCB5AF-9033-4428-92C2-59852757AE9F}"/>
              </a:ext>
            </a:extLst>
          </p:cNvPr>
          <p:cNvSpPr/>
          <p:nvPr/>
        </p:nvSpPr>
        <p:spPr>
          <a:xfrm rot="16200000">
            <a:off x="5531660" y="193515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20" name="橢圓 14">
            <a:extLst>
              <a:ext uri="{FF2B5EF4-FFF2-40B4-BE49-F238E27FC236}">
                <a16:creationId xmlns:a16="http://schemas.microsoft.com/office/drawing/2014/main" id="{E6E44529-F9D4-412D-BE7A-7DF553745612}"/>
              </a:ext>
            </a:extLst>
          </p:cNvPr>
          <p:cNvSpPr/>
          <p:nvPr/>
        </p:nvSpPr>
        <p:spPr>
          <a:xfrm rot="16200000">
            <a:off x="7104336" y="19452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pSp>
        <p:nvGrpSpPr>
          <p:cNvPr id="21" name="群組 17">
            <a:extLst>
              <a:ext uri="{FF2B5EF4-FFF2-40B4-BE49-F238E27FC236}">
                <a16:creationId xmlns:a16="http://schemas.microsoft.com/office/drawing/2014/main" id="{3E59FB04-DA28-4B8A-9466-91417FF65382}"/>
              </a:ext>
            </a:extLst>
          </p:cNvPr>
          <p:cNvGrpSpPr/>
          <p:nvPr/>
        </p:nvGrpSpPr>
        <p:grpSpPr>
          <a:xfrm rot="16200000">
            <a:off x="6106406" y="3918850"/>
            <a:ext cx="1037222" cy="1638300"/>
            <a:chOff x="1013669" y="3459098"/>
            <a:chExt cx="1588876" cy="1638300"/>
          </a:xfrm>
        </p:grpSpPr>
        <p:cxnSp>
          <p:nvCxnSpPr>
            <p:cNvPr id="22" name="直線單箭頭接點 18">
              <a:extLst>
                <a:ext uri="{FF2B5EF4-FFF2-40B4-BE49-F238E27FC236}">
                  <a16:creationId xmlns:a16="http://schemas.microsoft.com/office/drawing/2014/main" id="{7031BFC2-F2E8-4434-BCE1-0EF353714016}"/>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群組 19">
              <a:extLst>
                <a:ext uri="{FF2B5EF4-FFF2-40B4-BE49-F238E27FC236}">
                  <a16:creationId xmlns:a16="http://schemas.microsoft.com/office/drawing/2014/main" id="{3C422953-8D25-4F67-982D-13BA09C000C8}"/>
                </a:ext>
              </a:extLst>
            </p:cNvPr>
            <p:cNvGrpSpPr/>
            <p:nvPr/>
          </p:nvGrpSpPr>
          <p:grpSpPr>
            <a:xfrm>
              <a:off x="1025705" y="3459098"/>
              <a:ext cx="1576840" cy="1638300"/>
              <a:chOff x="1025705" y="3459098"/>
              <a:chExt cx="1576840" cy="1638300"/>
            </a:xfrm>
          </p:grpSpPr>
          <p:cxnSp>
            <p:nvCxnSpPr>
              <p:cNvPr id="24" name="直線單箭頭接點 20">
                <a:extLst>
                  <a:ext uri="{FF2B5EF4-FFF2-40B4-BE49-F238E27FC236}">
                    <a16:creationId xmlns:a16="http://schemas.microsoft.com/office/drawing/2014/main" id="{199F76AF-1367-4B82-8636-70AB2830B2B7}"/>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1">
                <a:extLst>
                  <a:ext uri="{FF2B5EF4-FFF2-40B4-BE49-F238E27FC236}">
                    <a16:creationId xmlns:a16="http://schemas.microsoft.com/office/drawing/2014/main" id="{5C454DCF-77AF-4FE4-9446-4B0EB706D015}"/>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2">
                <a:extLst>
                  <a:ext uri="{FF2B5EF4-FFF2-40B4-BE49-F238E27FC236}">
                    <a16:creationId xmlns:a16="http://schemas.microsoft.com/office/drawing/2014/main" id="{201D6D29-4619-4820-A4DB-9A7D66856F78}"/>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27" name="Object 12">
            <a:extLst>
              <a:ext uri="{FF2B5EF4-FFF2-40B4-BE49-F238E27FC236}">
                <a16:creationId xmlns:a16="http://schemas.microsoft.com/office/drawing/2014/main" id="{CF0CD72A-8B1B-426F-975D-A480392E6979}"/>
              </a:ext>
            </a:extLst>
          </p:cNvPr>
          <p:cNvGraphicFramePr>
            <a:graphicFrameLocks noChangeAspect="1"/>
          </p:cNvGraphicFramePr>
          <p:nvPr>
            <p:extLst/>
          </p:nvPr>
        </p:nvGraphicFramePr>
        <p:xfrm>
          <a:off x="7279342" y="1067947"/>
          <a:ext cx="379412" cy="461963"/>
        </p:xfrm>
        <a:graphic>
          <a:graphicData uri="http://schemas.openxmlformats.org/presentationml/2006/ole">
            <mc:AlternateContent xmlns:mc="http://schemas.openxmlformats.org/markup-compatibility/2006">
              <mc:Choice xmlns:v="urn:schemas-microsoft-com:vml" Requires="v">
                <p:oleObj spid="_x0000_s15382" name="方程式" r:id="rId9" imgW="177480" imgH="215640" progId="Equation.3">
                  <p:embed/>
                </p:oleObj>
              </mc:Choice>
              <mc:Fallback>
                <p:oleObj name="方程式" r:id="rId9" imgW="177480" imgH="215640" progId="Equation.3">
                  <p:embed/>
                  <p:pic>
                    <p:nvPicPr>
                      <p:cNvPr id="27" name="Object 12">
                        <a:extLst>
                          <a:ext uri="{FF2B5EF4-FFF2-40B4-BE49-F238E27FC236}">
                            <a16:creationId xmlns:a16="http://schemas.microsoft.com/office/drawing/2014/main" id="{CF0CD72A-8B1B-426F-975D-A480392E6979}"/>
                          </a:ext>
                        </a:extLst>
                      </p:cNvPr>
                      <p:cNvPicPr>
                        <a:picLocks noChangeAspect="1" noChangeArrowheads="1"/>
                      </p:cNvPicPr>
                      <p:nvPr/>
                    </p:nvPicPr>
                    <p:blipFill>
                      <a:blip r:embed="rId10"/>
                      <a:srcRect/>
                      <a:stretch>
                        <a:fillRect/>
                      </a:stretch>
                    </p:blipFill>
                    <p:spPr bwMode="auto">
                      <a:xfrm>
                        <a:off x="7279342" y="1067947"/>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2">
            <a:extLst>
              <a:ext uri="{FF2B5EF4-FFF2-40B4-BE49-F238E27FC236}">
                <a16:creationId xmlns:a16="http://schemas.microsoft.com/office/drawing/2014/main" id="{0180ED7E-0D37-432B-B75E-E077FA9D044C}"/>
              </a:ext>
            </a:extLst>
          </p:cNvPr>
          <p:cNvGraphicFramePr>
            <a:graphicFrameLocks noChangeAspect="1"/>
          </p:cNvGraphicFramePr>
          <p:nvPr>
            <p:extLst/>
          </p:nvPr>
        </p:nvGraphicFramePr>
        <p:xfrm>
          <a:off x="5695880" y="1071363"/>
          <a:ext cx="352425" cy="461963"/>
        </p:xfrm>
        <a:graphic>
          <a:graphicData uri="http://schemas.openxmlformats.org/presentationml/2006/ole">
            <mc:AlternateContent xmlns:mc="http://schemas.openxmlformats.org/markup-compatibility/2006">
              <mc:Choice xmlns:v="urn:schemas-microsoft-com:vml" Requires="v">
                <p:oleObj spid="_x0000_s15383" name="方程式" r:id="rId11" imgW="164880" imgH="215640" progId="Equation.3">
                  <p:embed/>
                </p:oleObj>
              </mc:Choice>
              <mc:Fallback>
                <p:oleObj name="方程式" r:id="rId11" imgW="164880" imgH="215640" progId="Equation.3">
                  <p:embed/>
                  <p:pic>
                    <p:nvPicPr>
                      <p:cNvPr id="28" name="Object 12">
                        <a:extLst>
                          <a:ext uri="{FF2B5EF4-FFF2-40B4-BE49-F238E27FC236}">
                            <a16:creationId xmlns:a16="http://schemas.microsoft.com/office/drawing/2014/main" id="{0180ED7E-0D37-432B-B75E-E077FA9D044C}"/>
                          </a:ext>
                        </a:extLst>
                      </p:cNvPr>
                      <p:cNvPicPr>
                        <a:picLocks noChangeAspect="1" noChangeArrowheads="1"/>
                      </p:cNvPicPr>
                      <p:nvPr/>
                    </p:nvPicPr>
                    <p:blipFill>
                      <a:blip r:embed="rId12"/>
                      <a:srcRect/>
                      <a:stretch>
                        <a:fillRect/>
                      </a:stretch>
                    </p:blipFill>
                    <p:spPr bwMode="auto">
                      <a:xfrm>
                        <a:off x="5695880" y="1071363"/>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9" name="群組 54">
            <a:extLst>
              <a:ext uri="{FF2B5EF4-FFF2-40B4-BE49-F238E27FC236}">
                <a16:creationId xmlns:a16="http://schemas.microsoft.com/office/drawing/2014/main" id="{218BF1ED-5305-4D56-A340-3077F383EF91}"/>
              </a:ext>
            </a:extLst>
          </p:cNvPr>
          <p:cNvGrpSpPr/>
          <p:nvPr/>
        </p:nvGrpSpPr>
        <p:grpSpPr>
          <a:xfrm>
            <a:off x="2136222" y="3598019"/>
            <a:ext cx="342900" cy="461962"/>
            <a:chOff x="1882729" y="2137119"/>
            <a:chExt cx="342900" cy="461962"/>
          </a:xfrm>
        </p:grpSpPr>
        <p:sp>
          <p:nvSpPr>
            <p:cNvPr id="30" name="矩形 29">
              <a:extLst>
                <a:ext uri="{FF2B5EF4-FFF2-40B4-BE49-F238E27FC236}">
                  <a16:creationId xmlns:a16="http://schemas.microsoft.com/office/drawing/2014/main" id="{2193DE56-9BC1-4D04-857C-81169A36B960}"/>
                </a:ext>
              </a:extLst>
            </p:cNvPr>
            <p:cNvSpPr/>
            <p:nvPr/>
          </p:nvSpPr>
          <p:spPr>
            <a:xfrm>
              <a:off x="1882729" y="2232369"/>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31" name="Object 12">
              <a:extLst>
                <a:ext uri="{FF2B5EF4-FFF2-40B4-BE49-F238E27FC236}">
                  <a16:creationId xmlns:a16="http://schemas.microsoft.com/office/drawing/2014/main" id="{CECDB651-D903-4A0A-9F8D-E169E394889A}"/>
                </a:ext>
              </a:extLst>
            </p:cNvPr>
            <p:cNvGraphicFramePr>
              <a:graphicFrameLocks noChangeAspect="1"/>
            </p:cNvGraphicFramePr>
            <p:nvPr>
              <p:extLst/>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spid="_x0000_s15384" name="方程式" r:id="rId13" imgW="152280" imgH="215640" progId="Equation.3">
                    <p:embed/>
                  </p:oleObj>
                </mc:Choice>
                <mc:Fallback>
                  <p:oleObj name="方程式" r:id="rId13" imgW="152280" imgH="215640" progId="Equation.3">
                    <p:embed/>
                    <p:pic>
                      <p:nvPicPr>
                        <p:cNvPr id="31" name="Object 12">
                          <a:extLst>
                            <a:ext uri="{FF2B5EF4-FFF2-40B4-BE49-F238E27FC236}">
                              <a16:creationId xmlns:a16="http://schemas.microsoft.com/office/drawing/2014/main" id="{CECDB651-D903-4A0A-9F8D-E169E394889A}"/>
                            </a:ext>
                          </a:extLst>
                        </p:cNvPr>
                        <p:cNvPicPr>
                          <a:picLocks noChangeAspect="1" noChangeArrowheads="1"/>
                        </p:cNvPicPr>
                        <p:nvPr/>
                      </p:nvPicPr>
                      <p:blipFill>
                        <a:blip r:embed="rId14"/>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2" name="群組 57">
            <a:extLst>
              <a:ext uri="{FF2B5EF4-FFF2-40B4-BE49-F238E27FC236}">
                <a16:creationId xmlns:a16="http://schemas.microsoft.com/office/drawing/2014/main" id="{B397B0A3-C793-44F0-8850-F8E1254C6AFE}"/>
              </a:ext>
            </a:extLst>
          </p:cNvPr>
          <p:cNvGrpSpPr/>
          <p:nvPr/>
        </p:nvGrpSpPr>
        <p:grpSpPr>
          <a:xfrm>
            <a:off x="3743486" y="3600054"/>
            <a:ext cx="391033" cy="461963"/>
            <a:chOff x="1876911" y="2719786"/>
            <a:chExt cx="391033" cy="461963"/>
          </a:xfrm>
        </p:grpSpPr>
        <p:sp>
          <p:nvSpPr>
            <p:cNvPr id="33" name="矩形 32">
              <a:extLst>
                <a:ext uri="{FF2B5EF4-FFF2-40B4-BE49-F238E27FC236}">
                  <a16:creationId xmlns:a16="http://schemas.microsoft.com/office/drawing/2014/main" id="{4161151F-13DC-4774-8264-CDADB74B1E5C}"/>
                </a:ext>
              </a:extLst>
            </p:cNvPr>
            <p:cNvSpPr/>
            <p:nvPr/>
          </p:nvSpPr>
          <p:spPr>
            <a:xfrm>
              <a:off x="1876911" y="2802698"/>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34" name="Object 12">
              <a:extLst>
                <a:ext uri="{FF2B5EF4-FFF2-40B4-BE49-F238E27FC236}">
                  <a16:creationId xmlns:a16="http://schemas.microsoft.com/office/drawing/2014/main" id="{682699B3-E842-4A1B-9CA4-3C5ABA02C8D3}"/>
                </a:ext>
              </a:extLst>
            </p:cNvPr>
            <p:cNvGraphicFramePr>
              <a:graphicFrameLocks noChangeAspect="1"/>
            </p:cNvGraphicFramePr>
            <p:nvPr>
              <p:extLst/>
            </p:nvPr>
          </p:nvGraphicFramePr>
          <p:xfrm>
            <a:off x="1888532" y="2719786"/>
            <a:ext cx="379412" cy="461963"/>
          </p:xfrm>
          <a:graphic>
            <a:graphicData uri="http://schemas.openxmlformats.org/presentationml/2006/ole">
              <mc:AlternateContent xmlns:mc="http://schemas.openxmlformats.org/markup-compatibility/2006">
                <mc:Choice xmlns:v="urn:schemas-microsoft-com:vml" Requires="v">
                  <p:oleObj spid="_x0000_s15385" name="方程式" r:id="rId15" imgW="177480" imgH="215640" progId="Equation.3">
                    <p:embed/>
                  </p:oleObj>
                </mc:Choice>
                <mc:Fallback>
                  <p:oleObj name="方程式" r:id="rId15" imgW="177480" imgH="215640" progId="Equation.3">
                    <p:embed/>
                    <p:pic>
                      <p:nvPicPr>
                        <p:cNvPr id="34" name="Object 12">
                          <a:extLst>
                            <a:ext uri="{FF2B5EF4-FFF2-40B4-BE49-F238E27FC236}">
                              <a16:creationId xmlns:a16="http://schemas.microsoft.com/office/drawing/2014/main" id="{682699B3-E842-4A1B-9CA4-3C5ABA02C8D3}"/>
                            </a:ext>
                          </a:extLst>
                        </p:cNvPr>
                        <p:cNvPicPr>
                          <a:picLocks noChangeAspect="1" noChangeArrowheads="1"/>
                        </p:cNvPicPr>
                        <p:nvPr/>
                      </p:nvPicPr>
                      <p:blipFill>
                        <a:blip r:embed="rId16"/>
                        <a:srcRect/>
                        <a:stretch>
                          <a:fillRect/>
                        </a:stretch>
                      </p:blipFill>
                      <p:spPr bwMode="auto">
                        <a:xfrm>
                          <a:off x="1888532" y="2719786"/>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 name="文字方塊 60">
            <a:extLst>
              <a:ext uri="{FF2B5EF4-FFF2-40B4-BE49-F238E27FC236}">
                <a16:creationId xmlns:a16="http://schemas.microsoft.com/office/drawing/2014/main" id="{307932C6-4CE9-4A36-AC1E-AAA2D7D84CBC}"/>
              </a:ext>
            </a:extLst>
          </p:cNvPr>
          <p:cNvSpPr txBox="1"/>
          <p:nvPr/>
        </p:nvSpPr>
        <p:spPr>
          <a:xfrm>
            <a:off x="1593864" y="5228274"/>
            <a:ext cx="310291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记忆内容可以用作额外输入信息</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6" name="文字方塊 62">
            <a:extLst>
              <a:ext uri="{FF2B5EF4-FFF2-40B4-BE49-F238E27FC236}">
                <a16:creationId xmlns:a16="http://schemas.microsoft.com/office/drawing/2014/main" id="{3E12B432-1655-4B14-8908-112A26BC472D}"/>
              </a:ext>
            </a:extLst>
          </p:cNvPr>
          <p:cNvSpPr txBox="1"/>
          <p:nvPr/>
        </p:nvSpPr>
        <p:spPr>
          <a:xfrm>
            <a:off x="1883228" y="1682855"/>
            <a:ext cx="253378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隐藏层输出存储在记忆中</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grpSp>
        <p:nvGrpSpPr>
          <p:cNvPr id="37" name="群組 63">
            <a:extLst>
              <a:ext uri="{FF2B5EF4-FFF2-40B4-BE49-F238E27FC236}">
                <a16:creationId xmlns:a16="http://schemas.microsoft.com/office/drawing/2014/main" id="{5C182BC6-3A5C-4835-AB07-EBFE746188A3}"/>
              </a:ext>
            </a:extLst>
          </p:cNvPr>
          <p:cNvGrpSpPr/>
          <p:nvPr/>
        </p:nvGrpSpPr>
        <p:grpSpPr>
          <a:xfrm rot="16200000">
            <a:off x="6106406" y="2256325"/>
            <a:ext cx="1037222" cy="1638300"/>
            <a:chOff x="1013669" y="3459098"/>
            <a:chExt cx="1588876" cy="1638300"/>
          </a:xfrm>
        </p:grpSpPr>
        <p:cxnSp>
          <p:nvCxnSpPr>
            <p:cNvPr id="38" name="直線單箭頭接點 64">
              <a:extLst>
                <a:ext uri="{FF2B5EF4-FFF2-40B4-BE49-F238E27FC236}">
                  <a16:creationId xmlns:a16="http://schemas.microsoft.com/office/drawing/2014/main" id="{0027CA50-E8F7-4504-93C3-FCDAD533B247}"/>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群組 65">
              <a:extLst>
                <a:ext uri="{FF2B5EF4-FFF2-40B4-BE49-F238E27FC236}">
                  <a16:creationId xmlns:a16="http://schemas.microsoft.com/office/drawing/2014/main" id="{EA88DC59-5D5F-48A9-83EB-275675B34081}"/>
                </a:ext>
              </a:extLst>
            </p:cNvPr>
            <p:cNvGrpSpPr/>
            <p:nvPr/>
          </p:nvGrpSpPr>
          <p:grpSpPr>
            <a:xfrm>
              <a:off x="1025705" y="3459098"/>
              <a:ext cx="1576840" cy="1638300"/>
              <a:chOff x="1025705" y="3459098"/>
              <a:chExt cx="1576840" cy="1638300"/>
            </a:xfrm>
          </p:grpSpPr>
          <p:cxnSp>
            <p:nvCxnSpPr>
              <p:cNvPr id="40" name="直線單箭頭接點 66">
                <a:extLst>
                  <a:ext uri="{FF2B5EF4-FFF2-40B4-BE49-F238E27FC236}">
                    <a16:creationId xmlns:a16="http://schemas.microsoft.com/office/drawing/2014/main" id="{EA5D00DC-6E31-418B-9F59-1E3A92DE5D47}"/>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67">
                <a:extLst>
                  <a:ext uri="{FF2B5EF4-FFF2-40B4-BE49-F238E27FC236}">
                    <a16:creationId xmlns:a16="http://schemas.microsoft.com/office/drawing/2014/main" id="{1139F18E-A7D1-475A-882C-A1247E827B7C}"/>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68">
                <a:extLst>
                  <a:ext uri="{FF2B5EF4-FFF2-40B4-BE49-F238E27FC236}">
                    <a16:creationId xmlns:a16="http://schemas.microsoft.com/office/drawing/2014/main" id="{FCBC3ED3-E253-4E53-881C-9436CED95A1B}"/>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3" name="手繪多邊形 69">
            <a:extLst>
              <a:ext uri="{FF2B5EF4-FFF2-40B4-BE49-F238E27FC236}">
                <a16:creationId xmlns:a16="http://schemas.microsoft.com/office/drawing/2014/main" id="{E7A80632-D6DD-4570-AC5E-DB98E9C578A8}"/>
              </a:ext>
            </a:extLst>
          </p:cNvPr>
          <p:cNvSpPr/>
          <p:nvPr/>
        </p:nvSpPr>
        <p:spPr>
          <a:xfrm>
            <a:off x="3928409" y="4041589"/>
            <a:ext cx="1828800" cy="319831"/>
          </a:xfrm>
          <a:custGeom>
            <a:avLst/>
            <a:gdLst>
              <a:gd name="connsiteX0" fmla="*/ 0 w 1828800"/>
              <a:gd name="connsiteY0" fmla="*/ 0 h 319831"/>
              <a:gd name="connsiteX1" fmla="*/ 1016000 w 1828800"/>
              <a:gd name="connsiteY1" fmla="*/ 317500 h 319831"/>
              <a:gd name="connsiteX2" fmla="*/ 1828800 w 1828800"/>
              <a:gd name="connsiteY2" fmla="*/ 152400 h 319831"/>
            </a:gdLst>
            <a:ahLst/>
            <a:cxnLst>
              <a:cxn ang="0">
                <a:pos x="connsiteX0" y="connsiteY0"/>
              </a:cxn>
              <a:cxn ang="0">
                <a:pos x="connsiteX1" y="connsiteY1"/>
              </a:cxn>
              <a:cxn ang="0">
                <a:pos x="connsiteX2" y="connsiteY2"/>
              </a:cxn>
            </a:cxnLst>
            <a:rect l="l" t="t" r="r" b="b"/>
            <a:pathLst>
              <a:path w="1828800" h="319831">
                <a:moveTo>
                  <a:pt x="0" y="0"/>
                </a:moveTo>
                <a:cubicBezTo>
                  <a:pt x="355600" y="146050"/>
                  <a:pt x="711200" y="292100"/>
                  <a:pt x="1016000" y="317500"/>
                </a:cubicBezTo>
                <a:cubicBezTo>
                  <a:pt x="1320800" y="342900"/>
                  <a:pt x="1828800" y="152400"/>
                  <a:pt x="1828800" y="1524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4" name="手繪多邊形 70">
            <a:extLst>
              <a:ext uri="{FF2B5EF4-FFF2-40B4-BE49-F238E27FC236}">
                <a16:creationId xmlns:a16="http://schemas.microsoft.com/office/drawing/2014/main" id="{BCC32F52-4D80-4D53-AD9E-8B1928ED48D7}"/>
              </a:ext>
            </a:extLst>
          </p:cNvPr>
          <p:cNvSpPr/>
          <p:nvPr/>
        </p:nvSpPr>
        <p:spPr>
          <a:xfrm>
            <a:off x="3915709" y="4054289"/>
            <a:ext cx="3416300" cy="624441"/>
          </a:xfrm>
          <a:custGeom>
            <a:avLst/>
            <a:gdLst>
              <a:gd name="connsiteX0" fmla="*/ 0 w 3416300"/>
              <a:gd name="connsiteY0" fmla="*/ 0 h 624441"/>
              <a:gd name="connsiteX1" fmla="*/ 1854200 w 3416300"/>
              <a:gd name="connsiteY1" fmla="*/ 622300 h 624441"/>
              <a:gd name="connsiteX2" fmla="*/ 3416300 w 3416300"/>
              <a:gd name="connsiteY2" fmla="*/ 165100 h 624441"/>
            </a:gdLst>
            <a:ahLst/>
            <a:cxnLst>
              <a:cxn ang="0">
                <a:pos x="connsiteX0" y="connsiteY0"/>
              </a:cxn>
              <a:cxn ang="0">
                <a:pos x="connsiteX1" y="connsiteY1"/>
              </a:cxn>
              <a:cxn ang="0">
                <a:pos x="connsiteX2" y="connsiteY2"/>
              </a:cxn>
            </a:cxnLst>
            <a:rect l="l" t="t" r="r" b="b"/>
            <a:pathLst>
              <a:path w="3416300" h="624441">
                <a:moveTo>
                  <a:pt x="0" y="0"/>
                </a:moveTo>
                <a:cubicBezTo>
                  <a:pt x="642408" y="297391"/>
                  <a:pt x="1284817" y="594783"/>
                  <a:pt x="1854200" y="622300"/>
                </a:cubicBezTo>
                <a:cubicBezTo>
                  <a:pt x="2423583" y="649817"/>
                  <a:pt x="2919941" y="407458"/>
                  <a:pt x="3416300" y="1651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5" name="手繪多邊形 71">
            <a:extLst>
              <a:ext uri="{FF2B5EF4-FFF2-40B4-BE49-F238E27FC236}">
                <a16:creationId xmlns:a16="http://schemas.microsoft.com/office/drawing/2014/main" id="{4E16061D-AEA5-4C59-93F3-262C2DF364AE}"/>
              </a:ext>
            </a:extLst>
          </p:cNvPr>
          <p:cNvSpPr/>
          <p:nvPr/>
        </p:nvSpPr>
        <p:spPr>
          <a:xfrm>
            <a:off x="2302809" y="4041589"/>
            <a:ext cx="3479800" cy="511221"/>
          </a:xfrm>
          <a:custGeom>
            <a:avLst/>
            <a:gdLst>
              <a:gd name="connsiteX0" fmla="*/ 0 w 3479800"/>
              <a:gd name="connsiteY0" fmla="*/ 0 h 511221"/>
              <a:gd name="connsiteX1" fmla="*/ 1600200 w 3479800"/>
              <a:gd name="connsiteY1" fmla="*/ 508000 h 511221"/>
              <a:gd name="connsiteX2" fmla="*/ 3479800 w 3479800"/>
              <a:gd name="connsiteY2" fmla="*/ 177800 h 511221"/>
            </a:gdLst>
            <a:ahLst/>
            <a:cxnLst>
              <a:cxn ang="0">
                <a:pos x="connsiteX0" y="connsiteY0"/>
              </a:cxn>
              <a:cxn ang="0">
                <a:pos x="connsiteX1" y="connsiteY1"/>
              </a:cxn>
              <a:cxn ang="0">
                <a:pos x="connsiteX2" y="connsiteY2"/>
              </a:cxn>
            </a:cxnLst>
            <a:rect l="l" t="t" r="r" b="b"/>
            <a:pathLst>
              <a:path w="3479800" h="511221">
                <a:moveTo>
                  <a:pt x="0" y="0"/>
                </a:moveTo>
                <a:cubicBezTo>
                  <a:pt x="510116" y="239183"/>
                  <a:pt x="1020233" y="478367"/>
                  <a:pt x="1600200" y="508000"/>
                </a:cubicBezTo>
                <a:cubicBezTo>
                  <a:pt x="2180167" y="537633"/>
                  <a:pt x="2829983" y="357716"/>
                  <a:pt x="3479800" y="1778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6" name="手繪多邊形 72">
            <a:extLst>
              <a:ext uri="{FF2B5EF4-FFF2-40B4-BE49-F238E27FC236}">
                <a16:creationId xmlns:a16="http://schemas.microsoft.com/office/drawing/2014/main" id="{FE78CE29-5093-4CBB-B4F7-69E999CDB092}"/>
              </a:ext>
            </a:extLst>
          </p:cNvPr>
          <p:cNvSpPr/>
          <p:nvPr/>
        </p:nvSpPr>
        <p:spPr>
          <a:xfrm>
            <a:off x="2315509" y="4041589"/>
            <a:ext cx="5143500" cy="1004985"/>
          </a:xfrm>
          <a:custGeom>
            <a:avLst/>
            <a:gdLst>
              <a:gd name="connsiteX0" fmla="*/ 0 w 5143500"/>
              <a:gd name="connsiteY0" fmla="*/ 0 h 1004985"/>
              <a:gd name="connsiteX1" fmla="*/ 2438400 w 5143500"/>
              <a:gd name="connsiteY1" fmla="*/ 1003300 h 1004985"/>
              <a:gd name="connsiteX2" fmla="*/ 5143500 w 5143500"/>
              <a:gd name="connsiteY2" fmla="*/ 190500 h 1004985"/>
            </a:gdLst>
            <a:ahLst/>
            <a:cxnLst>
              <a:cxn ang="0">
                <a:pos x="connsiteX0" y="connsiteY0"/>
              </a:cxn>
              <a:cxn ang="0">
                <a:pos x="connsiteX1" y="connsiteY1"/>
              </a:cxn>
              <a:cxn ang="0">
                <a:pos x="connsiteX2" y="connsiteY2"/>
              </a:cxn>
            </a:cxnLst>
            <a:rect l="l" t="t" r="r" b="b"/>
            <a:pathLst>
              <a:path w="5143500" h="1004985">
                <a:moveTo>
                  <a:pt x="0" y="0"/>
                </a:moveTo>
                <a:cubicBezTo>
                  <a:pt x="790575" y="485775"/>
                  <a:pt x="1581150" y="971550"/>
                  <a:pt x="2438400" y="1003300"/>
                </a:cubicBezTo>
                <a:cubicBezTo>
                  <a:pt x="3295650" y="1035050"/>
                  <a:pt x="4219575" y="612775"/>
                  <a:pt x="5143500" y="1905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7" name="手繪多邊形 40">
            <a:extLst>
              <a:ext uri="{FF2B5EF4-FFF2-40B4-BE49-F238E27FC236}">
                <a16:creationId xmlns:a16="http://schemas.microsoft.com/office/drawing/2014/main" id="{49EEDAC0-98F9-49E6-9033-6DAE13B55212}"/>
              </a:ext>
            </a:extLst>
          </p:cNvPr>
          <p:cNvSpPr/>
          <p:nvPr/>
        </p:nvSpPr>
        <p:spPr>
          <a:xfrm>
            <a:off x="5609165" y="2044479"/>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8" name="手繪多邊形 41">
            <a:extLst>
              <a:ext uri="{FF2B5EF4-FFF2-40B4-BE49-F238E27FC236}">
                <a16:creationId xmlns:a16="http://schemas.microsoft.com/office/drawing/2014/main" id="{5ED4EBC4-D540-4C7A-AF46-FD557544C9DD}"/>
              </a:ext>
            </a:extLst>
          </p:cNvPr>
          <p:cNvSpPr/>
          <p:nvPr/>
        </p:nvSpPr>
        <p:spPr>
          <a:xfrm>
            <a:off x="7193513" y="2062537"/>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9" name="手繪多邊形 42">
            <a:extLst>
              <a:ext uri="{FF2B5EF4-FFF2-40B4-BE49-F238E27FC236}">
                <a16:creationId xmlns:a16="http://schemas.microsoft.com/office/drawing/2014/main" id="{B0AFED6B-8C91-4DB0-84E4-D9FF5FB50C05}"/>
              </a:ext>
            </a:extLst>
          </p:cNvPr>
          <p:cNvSpPr/>
          <p:nvPr/>
        </p:nvSpPr>
        <p:spPr>
          <a:xfrm>
            <a:off x="7213164" y="3747412"/>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0" name="手繪多邊形 43">
            <a:extLst>
              <a:ext uri="{FF2B5EF4-FFF2-40B4-BE49-F238E27FC236}">
                <a16:creationId xmlns:a16="http://schemas.microsoft.com/office/drawing/2014/main" id="{D34D4F34-923F-4BB1-86BB-A0754203812C}"/>
              </a:ext>
            </a:extLst>
          </p:cNvPr>
          <p:cNvSpPr/>
          <p:nvPr/>
        </p:nvSpPr>
        <p:spPr>
          <a:xfrm>
            <a:off x="5641857" y="3726285"/>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1" name="手繪多邊形 2">
            <a:extLst>
              <a:ext uri="{FF2B5EF4-FFF2-40B4-BE49-F238E27FC236}">
                <a16:creationId xmlns:a16="http://schemas.microsoft.com/office/drawing/2014/main" id="{E8CB3416-2AC5-4529-8161-8C44CB54B42D}"/>
              </a:ext>
            </a:extLst>
          </p:cNvPr>
          <p:cNvSpPr/>
          <p:nvPr/>
        </p:nvSpPr>
        <p:spPr>
          <a:xfrm>
            <a:off x="2341177" y="2944261"/>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2" name="文字方塊 15">
            <a:extLst>
              <a:ext uri="{FF2B5EF4-FFF2-40B4-BE49-F238E27FC236}">
                <a16:creationId xmlns:a16="http://schemas.microsoft.com/office/drawing/2014/main" id="{E13BCD9C-771A-49A3-96AA-8CE96AE13B63}"/>
              </a:ext>
            </a:extLst>
          </p:cNvPr>
          <p:cNvSpPr txBox="1"/>
          <p:nvPr/>
        </p:nvSpPr>
        <p:spPr>
          <a:xfrm>
            <a:off x="2663175" y="2765990"/>
            <a:ext cx="9674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store</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53" name="手繪多邊形 46">
            <a:extLst>
              <a:ext uri="{FF2B5EF4-FFF2-40B4-BE49-F238E27FC236}">
                <a16:creationId xmlns:a16="http://schemas.microsoft.com/office/drawing/2014/main" id="{8B5CFDCA-781F-43ED-9561-F9220E40E70F}"/>
              </a:ext>
            </a:extLst>
          </p:cNvPr>
          <p:cNvSpPr/>
          <p:nvPr/>
        </p:nvSpPr>
        <p:spPr>
          <a:xfrm>
            <a:off x="3952576" y="2942858"/>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Tree>
    <p:extLst>
      <p:ext uri="{BB962C8B-B14F-4D97-AF65-F5344CB8AC3E}">
        <p14:creationId xmlns:p14="http://schemas.microsoft.com/office/powerpoint/2010/main" val="300056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43" grpId="0" animBg="1"/>
      <p:bldP spid="44" grpId="0" animBg="1"/>
      <p:bldP spid="45" grpId="0" animBg="1"/>
      <p:bldP spid="46" grpId="0" animBg="1"/>
      <p:bldP spid="51" grpId="0" animBg="1"/>
      <p:bldP spid="52" grpId="0"/>
      <p:bldP spid="5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4"/>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cxnSp>
        <p:nvCxnSpPr>
          <p:cNvPr id="9" name="直線單箭頭接點 3">
            <a:extLst>
              <a:ext uri="{FF2B5EF4-FFF2-40B4-BE49-F238E27FC236}">
                <a16:creationId xmlns:a16="http://schemas.microsoft.com/office/drawing/2014/main" id="{20597BD2-F589-4ED0-8516-8EAB6D340DE0}"/>
              </a:ext>
            </a:extLst>
          </p:cNvPr>
          <p:cNvCxnSpPr/>
          <p:nvPr/>
        </p:nvCxnSpPr>
        <p:spPr>
          <a:xfrm rot="16200000">
            <a:off x="7105362" y="2370912"/>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4">
            <a:extLst>
              <a:ext uri="{FF2B5EF4-FFF2-40B4-BE49-F238E27FC236}">
                <a16:creationId xmlns:a16="http://schemas.microsoft.com/office/drawing/2014/main" id="{271D959C-D16A-4CEA-A11F-4EBBA7DBEC3D}"/>
              </a:ext>
            </a:extLst>
          </p:cNvPr>
          <p:cNvCxnSpPr/>
          <p:nvPr/>
        </p:nvCxnSpPr>
        <p:spPr>
          <a:xfrm rot="16200000">
            <a:off x="5458376" y="2338561"/>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群組 5">
            <a:extLst>
              <a:ext uri="{FF2B5EF4-FFF2-40B4-BE49-F238E27FC236}">
                <a16:creationId xmlns:a16="http://schemas.microsoft.com/office/drawing/2014/main" id="{214F6670-1E08-4F02-9893-564848C1C0D1}"/>
              </a:ext>
            </a:extLst>
          </p:cNvPr>
          <p:cNvGrpSpPr/>
          <p:nvPr/>
        </p:nvGrpSpPr>
        <p:grpSpPr>
          <a:xfrm>
            <a:off x="5593299" y="5593146"/>
            <a:ext cx="342900" cy="461962"/>
            <a:chOff x="1882729" y="2137119"/>
            <a:chExt cx="342900" cy="461962"/>
          </a:xfrm>
        </p:grpSpPr>
        <p:sp>
          <p:nvSpPr>
            <p:cNvPr id="12" name="矩形 11">
              <a:extLst>
                <a:ext uri="{FF2B5EF4-FFF2-40B4-BE49-F238E27FC236}">
                  <a16:creationId xmlns:a16="http://schemas.microsoft.com/office/drawing/2014/main" id="{8C480A72-8A8E-49ED-B697-AA1DC01BF510}"/>
                </a:ext>
              </a:extLst>
            </p:cNvPr>
            <p:cNvSpPr/>
            <p:nvPr/>
          </p:nvSpPr>
          <p:spPr>
            <a:xfrm>
              <a:off x="1882729" y="223236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13" name="Object 12">
              <a:extLst>
                <a:ext uri="{FF2B5EF4-FFF2-40B4-BE49-F238E27FC236}">
                  <a16:creationId xmlns:a16="http://schemas.microsoft.com/office/drawing/2014/main" id="{F9D4306E-BF6F-45E8-9292-CDB99AF9F033}"/>
                </a:ext>
              </a:extLst>
            </p:cNvPr>
            <p:cNvGraphicFramePr>
              <a:graphicFrameLocks noChangeAspect="1"/>
            </p:cNvGraphicFramePr>
            <p:nvPr>
              <p:extLst/>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spid="_x0000_s16404" name="方程式" r:id="rId5" imgW="152280" imgH="215640" progId="Equation.3">
                    <p:embed/>
                  </p:oleObj>
                </mc:Choice>
                <mc:Fallback>
                  <p:oleObj name="方程式" r:id="rId5" imgW="152280" imgH="215640" progId="Equation.3">
                    <p:embed/>
                    <p:pic>
                      <p:nvPicPr>
                        <p:cNvPr id="13" name="Object 12">
                          <a:extLst>
                            <a:ext uri="{FF2B5EF4-FFF2-40B4-BE49-F238E27FC236}">
                              <a16:creationId xmlns:a16="http://schemas.microsoft.com/office/drawing/2014/main" id="{F9D4306E-BF6F-45E8-9292-CDB99AF9F033}"/>
                            </a:ext>
                          </a:extLst>
                        </p:cNvPr>
                        <p:cNvPicPr>
                          <a:picLocks noChangeAspect="1" noChangeArrowheads="1"/>
                        </p:cNvPicPr>
                        <p:nvPr/>
                      </p:nvPicPr>
                      <p:blipFill>
                        <a:blip r:embed="rId6"/>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 name="群組 8">
            <a:extLst>
              <a:ext uri="{FF2B5EF4-FFF2-40B4-BE49-F238E27FC236}">
                <a16:creationId xmlns:a16="http://schemas.microsoft.com/office/drawing/2014/main" id="{A21ED427-CF2D-4F27-9FA8-59D979E7200C}"/>
              </a:ext>
            </a:extLst>
          </p:cNvPr>
          <p:cNvGrpSpPr/>
          <p:nvPr/>
        </p:nvGrpSpPr>
        <p:grpSpPr>
          <a:xfrm>
            <a:off x="7200563" y="5624271"/>
            <a:ext cx="376238" cy="461963"/>
            <a:chOff x="1876911" y="2719848"/>
            <a:chExt cx="376238" cy="461963"/>
          </a:xfrm>
        </p:grpSpPr>
        <p:sp>
          <p:nvSpPr>
            <p:cNvPr id="15" name="矩形 14">
              <a:extLst>
                <a:ext uri="{FF2B5EF4-FFF2-40B4-BE49-F238E27FC236}">
                  <a16:creationId xmlns:a16="http://schemas.microsoft.com/office/drawing/2014/main" id="{A2E545E1-CC1C-46C2-A544-CB8B5F154CDF}"/>
                </a:ext>
              </a:extLst>
            </p:cNvPr>
            <p:cNvSpPr/>
            <p:nvPr/>
          </p:nvSpPr>
          <p:spPr>
            <a:xfrm>
              <a:off x="1876911" y="28026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16" name="Object 12">
              <a:extLst>
                <a:ext uri="{FF2B5EF4-FFF2-40B4-BE49-F238E27FC236}">
                  <a16:creationId xmlns:a16="http://schemas.microsoft.com/office/drawing/2014/main" id="{2836E36E-AD4D-4861-8724-00170B8601CD}"/>
                </a:ext>
              </a:extLst>
            </p:cNvPr>
            <p:cNvGraphicFramePr>
              <a:graphicFrameLocks noChangeAspect="1"/>
            </p:cNvGraphicFramePr>
            <p:nvPr>
              <p:extLst/>
            </p:nvPr>
          </p:nvGraphicFramePr>
          <p:xfrm>
            <a:off x="1900724" y="2719848"/>
            <a:ext cx="352425" cy="461963"/>
          </p:xfrm>
          <a:graphic>
            <a:graphicData uri="http://schemas.openxmlformats.org/presentationml/2006/ole">
              <mc:AlternateContent xmlns:mc="http://schemas.openxmlformats.org/markup-compatibility/2006">
                <mc:Choice xmlns:v="urn:schemas-microsoft-com:vml" Requires="v">
                  <p:oleObj spid="_x0000_s16405" name="方程式" r:id="rId7" imgW="164880" imgH="215640" progId="Equation.3">
                    <p:embed/>
                  </p:oleObj>
                </mc:Choice>
                <mc:Fallback>
                  <p:oleObj name="方程式" r:id="rId7" imgW="164880" imgH="215640" progId="Equation.3">
                    <p:embed/>
                    <p:pic>
                      <p:nvPicPr>
                        <p:cNvPr id="16" name="Object 12">
                          <a:extLst>
                            <a:ext uri="{FF2B5EF4-FFF2-40B4-BE49-F238E27FC236}">
                              <a16:creationId xmlns:a16="http://schemas.microsoft.com/office/drawing/2014/main" id="{2836E36E-AD4D-4861-8724-00170B8601CD}"/>
                            </a:ext>
                          </a:extLst>
                        </p:cNvPr>
                        <p:cNvPicPr>
                          <a:picLocks noChangeAspect="1" noChangeArrowheads="1"/>
                        </p:cNvPicPr>
                        <p:nvPr/>
                      </p:nvPicPr>
                      <p:blipFill>
                        <a:blip r:embed="rId8"/>
                        <a:srcRect/>
                        <a:stretch>
                          <a:fillRect/>
                        </a:stretch>
                      </p:blipFill>
                      <p:spPr bwMode="auto">
                        <a:xfrm>
                          <a:off x="1900724" y="271984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 name="橢圓 11">
            <a:extLst>
              <a:ext uri="{FF2B5EF4-FFF2-40B4-BE49-F238E27FC236}">
                <a16:creationId xmlns:a16="http://schemas.microsoft.com/office/drawing/2014/main" id="{07715EDA-27BC-4932-80D3-C776EB027064}"/>
              </a:ext>
            </a:extLst>
          </p:cNvPr>
          <p:cNvSpPr/>
          <p:nvPr/>
        </p:nvSpPr>
        <p:spPr>
          <a:xfrm rot="16200000">
            <a:off x="5529475" y="401648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8" name="橢圓 12">
            <a:extLst>
              <a:ext uri="{FF2B5EF4-FFF2-40B4-BE49-F238E27FC236}">
                <a16:creationId xmlns:a16="http://schemas.microsoft.com/office/drawing/2014/main" id="{0F3F8DE1-1C2C-4332-BE80-0024DB60D10A}"/>
              </a:ext>
            </a:extLst>
          </p:cNvPr>
          <p:cNvSpPr/>
          <p:nvPr/>
        </p:nvSpPr>
        <p:spPr>
          <a:xfrm rot="16200000">
            <a:off x="7077170" y="40567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9" name="橢圓 13">
            <a:extLst>
              <a:ext uri="{FF2B5EF4-FFF2-40B4-BE49-F238E27FC236}">
                <a16:creationId xmlns:a16="http://schemas.microsoft.com/office/drawing/2014/main" id="{0BF732ED-B36B-43FA-9C23-4ABA8BDD1489}"/>
              </a:ext>
            </a:extLst>
          </p:cNvPr>
          <p:cNvSpPr/>
          <p:nvPr/>
        </p:nvSpPr>
        <p:spPr>
          <a:xfrm rot="16200000">
            <a:off x="5495801" y="233856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20" name="橢圓 14">
            <a:extLst>
              <a:ext uri="{FF2B5EF4-FFF2-40B4-BE49-F238E27FC236}">
                <a16:creationId xmlns:a16="http://schemas.microsoft.com/office/drawing/2014/main" id="{AD4A7FFE-DB97-4CBE-9622-0540EAD7D932}"/>
              </a:ext>
            </a:extLst>
          </p:cNvPr>
          <p:cNvSpPr/>
          <p:nvPr/>
        </p:nvSpPr>
        <p:spPr>
          <a:xfrm rot="16200000">
            <a:off x="7068477" y="234866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pSp>
        <p:nvGrpSpPr>
          <p:cNvPr id="21" name="群組 17">
            <a:extLst>
              <a:ext uri="{FF2B5EF4-FFF2-40B4-BE49-F238E27FC236}">
                <a16:creationId xmlns:a16="http://schemas.microsoft.com/office/drawing/2014/main" id="{CA773613-492E-43B6-967E-71C944769C10}"/>
              </a:ext>
            </a:extLst>
          </p:cNvPr>
          <p:cNvGrpSpPr/>
          <p:nvPr/>
        </p:nvGrpSpPr>
        <p:grpSpPr>
          <a:xfrm rot="16200000">
            <a:off x="6070547" y="4322261"/>
            <a:ext cx="1037222" cy="1638300"/>
            <a:chOff x="1013669" y="3459098"/>
            <a:chExt cx="1588876" cy="1638300"/>
          </a:xfrm>
        </p:grpSpPr>
        <p:cxnSp>
          <p:nvCxnSpPr>
            <p:cNvPr id="22" name="直線單箭頭接點 18">
              <a:extLst>
                <a:ext uri="{FF2B5EF4-FFF2-40B4-BE49-F238E27FC236}">
                  <a16:creationId xmlns:a16="http://schemas.microsoft.com/office/drawing/2014/main" id="{999EEC21-9160-4640-B2D3-BCA8FC7F4032}"/>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群組 19">
              <a:extLst>
                <a:ext uri="{FF2B5EF4-FFF2-40B4-BE49-F238E27FC236}">
                  <a16:creationId xmlns:a16="http://schemas.microsoft.com/office/drawing/2014/main" id="{BB8E826F-463C-4355-ACB6-5ED6375D6C4C}"/>
                </a:ext>
              </a:extLst>
            </p:cNvPr>
            <p:cNvGrpSpPr/>
            <p:nvPr/>
          </p:nvGrpSpPr>
          <p:grpSpPr>
            <a:xfrm>
              <a:off x="1025705" y="3459098"/>
              <a:ext cx="1576840" cy="1638300"/>
              <a:chOff x="1025705" y="3459098"/>
              <a:chExt cx="1576840" cy="1638300"/>
            </a:xfrm>
          </p:grpSpPr>
          <p:cxnSp>
            <p:nvCxnSpPr>
              <p:cNvPr id="24" name="直線單箭頭接點 20">
                <a:extLst>
                  <a:ext uri="{FF2B5EF4-FFF2-40B4-BE49-F238E27FC236}">
                    <a16:creationId xmlns:a16="http://schemas.microsoft.com/office/drawing/2014/main" id="{BA6DA32B-20BC-4280-B2EA-3C0C87CEC911}"/>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1">
                <a:extLst>
                  <a:ext uri="{FF2B5EF4-FFF2-40B4-BE49-F238E27FC236}">
                    <a16:creationId xmlns:a16="http://schemas.microsoft.com/office/drawing/2014/main" id="{BD610A27-C767-4489-B50C-BDF362E954A2}"/>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2">
                <a:extLst>
                  <a:ext uri="{FF2B5EF4-FFF2-40B4-BE49-F238E27FC236}">
                    <a16:creationId xmlns:a16="http://schemas.microsoft.com/office/drawing/2014/main" id="{9AFC2CB0-CBB6-41BF-95A9-EFE8005C3185}"/>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27" name="Object 12">
            <a:extLst>
              <a:ext uri="{FF2B5EF4-FFF2-40B4-BE49-F238E27FC236}">
                <a16:creationId xmlns:a16="http://schemas.microsoft.com/office/drawing/2014/main" id="{648A7D3A-66F0-408F-A80B-BFC6BD190181}"/>
              </a:ext>
            </a:extLst>
          </p:cNvPr>
          <p:cNvGraphicFramePr>
            <a:graphicFrameLocks noChangeAspect="1"/>
          </p:cNvGraphicFramePr>
          <p:nvPr>
            <p:extLst/>
          </p:nvPr>
        </p:nvGraphicFramePr>
        <p:xfrm>
          <a:off x="7243483" y="1471358"/>
          <a:ext cx="379412" cy="461963"/>
        </p:xfrm>
        <a:graphic>
          <a:graphicData uri="http://schemas.openxmlformats.org/presentationml/2006/ole">
            <mc:AlternateContent xmlns:mc="http://schemas.openxmlformats.org/markup-compatibility/2006">
              <mc:Choice xmlns:v="urn:schemas-microsoft-com:vml" Requires="v">
                <p:oleObj spid="_x0000_s16406" name="方程式" r:id="rId9" imgW="177480" imgH="215640" progId="Equation.3">
                  <p:embed/>
                </p:oleObj>
              </mc:Choice>
              <mc:Fallback>
                <p:oleObj name="方程式" r:id="rId9" imgW="177480" imgH="215640" progId="Equation.3">
                  <p:embed/>
                  <p:pic>
                    <p:nvPicPr>
                      <p:cNvPr id="27" name="Object 12">
                        <a:extLst>
                          <a:ext uri="{FF2B5EF4-FFF2-40B4-BE49-F238E27FC236}">
                            <a16:creationId xmlns:a16="http://schemas.microsoft.com/office/drawing/2014/main" id="{648A7D3A-66F0-408F-A80B-BFC6BD190181}"/>
                          </a:ext>
                        </a:extLst>
                      </p:cNvPr>
                      <p:cNvPicPr>
                        <a:picLocks noChangeAspect="1" noChangeArrowheads="1"/>
                      </p:cNvPicPr>
                      <p:nvPr/>
                    </p:nvPicPr>
                    <p:blipFill>
                      <a:blip r:embed="rId10"/>
                      <a:srcRect/>
                      <a:stretch>
                        <a:fillRect/>
                      </a:stretch>
                    </p:blipFill>
                    <p:spPr bwMode="auto">
                      <a:xfrm>
                        <a:off x="7243483" y="1471358"/>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2">
            <a:extLst>
              <a:ext uri="{FF2B5EF4-FFF2-40B4-BE49-F238E27FC236}">
                <a16:creationId xmlns:a16="http://schemas.microsoft.com/office/drawing/2014/main" id="{36CF5698-940F-4EAF-805B-40242712E617}"/>
              </a:ext>
            </a:extLst>
          </p:cNvPr>
          <p:cNvGraphicFramePr>
            <a:graphicFrameLocks noChangeAspect="1"/>
          </p:cNvGraphicFramePr>
          <p:nvPr>
            <p:extLst/>
          </p:nvPr>
        </p:nvGraphicFramePr>
        <p:xfrm>
          <a:off x="5660021" y="1474774"/>
          <a:ext cx="352425" cy="461963"/>
        </p:xfrm>
        <a:graphic>
          <a:graphicData uri="http://schemas.openxmlformats.org/presentationml/2006/ole">
            <mc:AlternateContent xmlns:mc="http://schemas.openxmlformats.org/markup-compatibility/2006">
              <mc:Choice xmlns:v="urn:schemas-microsoft-com:vml" Requires="v">
                <p:oleObj spid="_x0000_s16407" name="方程式" r:id="rId11" imgW="164880" imgH="215640" progId="Equation.3">
                  <p:embed/>
                </p:oleObj>
              </mc:Choice>
              <mc:Fallback>
                <p:oleObj name="方程式" r:id="rId11" imgW="164880" imgH="215640" progId="Equation.3">
                  <p:embed/>
                  <p:pic>
                    <p:nvPicPr>
                      <p:cNvPr id="28" name="Object 12">
                        <a:extLst>
                          <a:ext uri="{FF2B5EF4-FFF2-40B4-BE49-F238E27FC236}">
                            <a16:creationId xmlns:a16="http://schemas.microsoft.com/office/drawing/2014/main" id="{36CF5698-940F-4EAF-805B-40242712E617}"/>
                          </a:ext>
                        </a:extLst>
                      </p:cNvPr>
                      <p:cNvPicPr>
                        <a:picLocks noChangeAspect="1" noChangeArrowheads="1"/>
                      </p:cNvPicPr>
                      <p:nvPr/>
                    </p:nvPicPr>
                    <p:blipFill>
                      <a:blip r:embed="rId12"/>
                      <a:srcRect/>
                      <a:stretch>
                        <a:fillRect/>
                      </a:stretch>
                    </p:blipFill>
                    <p:spPr bwMode="auto">
                      <a:xfrm>
                        <a:off x="5660021" y="1474774"/>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9" name="群組 54">
            <a:extLst>
              <a:ext uri="{FF2B5EF4-FFF2-40B4-BE49-F238E27FC236}">
                <a16:creationId xmlns:a16="http://schemas.microsoft.com/office/drawing/2014/main" id="{27A403D9-E7D5-42DA-8327-9D0D3B9BCF75}"/>
              </a:ext>
            </a:extLst>
          </p:cNvPr>
          <p:cNvGrpSpPr/>
          <p:nvPr/>
        </p:nvGrpSpPr>
        <p:grpSpPr>
          <a:xfrm>
            <a:off x="2100363" y="4001430"/>
            <a:ext cx="342900" cy="461962"/>
            <a:chOff x="1882729" y="2137119"/>
            <a:chExt cx="342900" cy="461962"/>
          </a:xfrm>
        </p:grpSpPr>
        <p:sp>
          <p:nvSpPr>
            <p:cNvPr id="30" name="矩形 29">
              <a:extLst>
                <a:ext uri="{FF2B5EF4-FFF2-40B4-BE49-F238E27FC236}">
                  <a16:creationId xmlns:a16="http://schemas.microsoft.com/office/drawing/2014/main" id="{1CB49ED6-EE71-4CBB-BDCD-2A40402794A6}"/>
                </a:ext>
              </a:extLst>
            </p:cNvPr>
            <p:cNvSpPr/>
            <p:nvPr/>
          </p:nvSpPr>
          <p:spPr>
            <a:xfrm>
              <a:off x="1882729" y="2232369"/>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31" name="Object 12">
              <a:extLst>
                <a:ext uri="{FF2B5EF4-FFF2-40B4-BE49-F238E27FC236}">
                  <a16:creationId xmlns:a16="http://schemas.microsoft.com/office/drawing/2014/main" id="{3065E2CF-7B1B-4EB8-8421-FCD4246CDEC0}"/>
                </a:ext>
              </a:extLst>
            </p:cNvPr>
            <p:cNvGraphicFramePr>
              <a:graphicFrameLocks noChangeAspect="1"/>
            </p:cNvGraphicFramePr>
            <p:nvPr>
              <p:extLst/>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spid="_x0000_s16408" name="方程式" r:id="rId13" imgW="152280" imgH="215640" progId="Equation.3">
                    <p:embed/>
                  </p:oleObj>
                </mc:Choice>
                <mc:Fallback>
                  <p:oleObj name="方程式" r:id="rId13" imgW="152280" imgH="215640" progId="Equation.3">
                    <p:embed/>
                    <p:pic>
                      <p:nvPicPr>
                        <p:cNvPr id="31" name="Object 12">
                          <a:extLst>
                            <a:ext uri="{FF2B5EF4-FFF2-40B4-BE49-F238E27FC236}">
                              <a16:creationId xmlns:a16="http://schemas.microsoft.com/office/drawing/2014/main" id="{3065E2CF-7B1B-4EB8-8421-FCD4246CDEC0}"/>
                            </a:ext>
                          </a:extLst>
                        </p:cNvPr>
                        <p:cNvPicPr>
                          <a:picLocks noChangeAspect="1" noChangeArrowheads="1"/>
                        </p:cNvPicPr>
                        <p:nvPr/>
                      </p:nvPicPr>
                      <p:blipFill>
                        <a:blip r:embed="rId14"/>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2" name="群組 57">
            <a:extLst>
              <a:ext uri="{FF2B5EF4-FFF2-40B4-BE49-F238E27FC236}">
                <a16:creationId xmlns:a16="http://schemas.microsoft.com/office/drawing/2014/main" id="{AC089C8C-814A-416F-8F41-6826B8CB58E3}"/>
              </a:ext>
            </a:extLst>
          </p:cNvPr>
          <p:cNvGrpSpPr/>
          <p:nvPr/>
        </p:nvGrpSpPr>
        <p:grpSpPr>
          <a:xfrm>
            <a:off x="3707627" y="4003465"/>
            <a:ext cx="391033" cy="461963"/>
            <a:chOff x="1876911" y="2719786"/>
            <a:chExt cx="391033" cy="461963"/>
          </a:xfrm>
        </p:grpSpPr>
        <p:sp>
          <p:nvSpPr>
            <p:cNvPr id="33" name="矩形 32">
              <a:extLst>
                <a:ext uri="{FF2B5EF4-FFF2-40B4-BE49-F238E27FC236}">
                  <a16:creationId xmlns:a16="http://schemas.microsoft.com/office/drawing/2014/main" id="{21A27907-67AD-4E19-94E5-E5353A46DDDF}"/>
                </a:ext>
              </a:extLst>
            </p:cNvPr>
            <p:cNvSpPr/>
            <p:nvPr/>
          </p:nvSpPr>
          <p:spPr>
            <a:xfrm>
              <a:off x="1876911" y="2802698"/>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34" name="Object 12">
              <a:extLst>
                <a:ext uri="{FF2B5EF4-FFF2-40B4-BE49-F238E27FC236}">
                  <a16:creationId xmlns:a16="http://schemas.microsoft.com/office/drawing/2014/main" id="{32CBE100-0555-4AE2-A332-5AA59E0A06FB}"/>
                </a:ext>
              </a:extLst>
            </p:cNvPr>
            <p:cNvGraphicFramePr>
              <a:graphicFrameLocks noChangeAspect="1"/>
            </p:cNvGraphicFramePr>
            <p:nvPr>
              <p:extLst/>
            </p:nvPr>
          </p:nvGraphicFramePr>
          <p:xfrm>
            <a:off x="1888532" y="2719786"/>
            <a:ext cx="379412" cy="461963"/>
          </p:xfrm>
          <a:graphic>
            <a:graphicData uri="http://schemas.openxmlformats.org/presentationml/2006/ole">
              <mc:AlternateContent xmlns:mc="http://schemas.openxmlformats.org/markup-compatibility/2006">
                <mc:Choice xmlns:v="urn:schemas-microsoft-com:vml" Requires="v">
                  <p:oleObj spid="_x0000_s16409" name="方程式" r:id="rId15" imgW="177480" imgH="215640" progId="Equation.3">
                    <p:embed/>
                  </p:oleObj>
                </mc:Choice>
                <mc:Fallback>
                  <p:oleObj name="方程式" r:id="rId15" imgW="177480" imgH="215640" progId="Equation.3">
                    <p:embed/>
                    <p:pic>
                      <p:nvPicPr>
                        <p:cNvPr id="34" name="Object 12">
                          <a:extLst>
                            <a:ext uri="{FF2B5EF4-FFF2-40B4-BE49-F238E27FC236}">
                              <a16:creationId xmlns:a16="http://schemas.microsoft.com/office/drawing/2014/main" id="{32CBE100-0555-4AE2-A332-5AA59E0A06FB}"/>
                            </a:ext>
                          </a:extLst>
                        </p:cNvPr>
                        <p:cNvPicPr>
                          <a:picLocks noChangeAspect="1" noChangeArrowheads="1"/>
                        </p:cNvPicPr>
                        <p:nvPr/>
                      </p:nvPicPr>
                      <p:blipFill>
                        <a:blip r:embed="rId16"/>
                        <a:srcRect/>
                        <a:stretch>
                          <a:fillRect/>
                        </a:stretch>
                      </p:blipFill>
                      <p:spPr bwMode="auto">
                        <a:xfrm>
                          <a:off x="1888532" y="2719786"/>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5" name="群組 63">
            <a:extLst>
              <a:ext uri="{FF2B5EF4-FFF2-40B4-BE49-F238E27FC236}">
                <a16:creationId xmlns:a16="http://schemas.microsoft.com/office/drawing/2014/main" id="{5D87043B-9B0C-4541-B761-2EADB6ABFFD0}"/>
              </a:ext>
            </a:extLst>
          </p:cNvPr>
          <p:cNvGrpSpPr/>
          <p:nvPr/>
        </p:nvGrpSpPr>
        <p:grpSpPr>
          <a:xfrm rot="16200000">
            <a:off x="6070547" y="2659736"/>
            <a:ext cx="1037222" cy="1638300"/>
            <a:chOff x="1013669" y="3459098"/>
            <a:chExt cx="1588876" cy="1638300"/>
          </a:xfrm>
        </p:grpSpPr>
        <p:cxnSp>
          <p:nvCxnSpPr>
            <p:cNvPr id="36" name="直線單箭頭接點 64">
              <a:extLst>
                <a:ext uri="{FF2B5EF4-FFF2-40B4-BE49-F238E27FC236}">
                  <a16:creationId xmlns:a16="http://schemas.microsoft.com/office/drawing/2014/main" id="{871535D2-3697-452C-AF95-AA39E059AB61}"/>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群組 65">
              <a:extLst>
                <a:ext uri="{FF2B5EF4-FFF2-40B4-BE49-F238E27FC236}">
                  <a16:creationId xmlns:a16="http://schemas.microsoft.com/office/drawing/2014/main" id="{2A86289E-C7EA-4EC6-B14B-FD501EA9A423}"/>
                </a:ext>
              </a:extLst>
            </p:cNvPr>
            <p:cNvGrpSpPr/>
            <p:nvPr/>
          </p:nvGrpSpPr>
          <p:grpSpPr>
            <a:xfrm>
              <a:off x="1025705" y="3459098"/>
              <a:ext cx="1576840" cy="1638300"/>
              <a:chOff x="1025705" y="3459098"/>
              <a:chExt cx="1576840" cy="1638300"/>
            </a:xfrm>
          </p:grpSpPr>
          <p:cxnSp>
            <p:nvCxnSpPr>
              <p:cNvPr id="38" name="直線單箭頭接點 66">
                <a:extLst>
                  <a:ext uri="{FF2B5EF4-FFF2-40B4-BE49-F238E27FC236}">
                    <a16:creationId xmlns:a16="http://schemas.microsoft.com/office/drawing/2014/main" id="{3DB034B7-7A7E-40A9-BC4E-749A0A333D3B}"/>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67">
                <a:extLst>
                  <a:ext uri="{FF2B5EF4-FFF2-40B4-BE49-F238E27FC236}">
                    <a16:creationId xmlns:a16="http://schemas.microsoft.com/office/drawing/2014/main" id="{998433CD-0127-4C08-B821-FBB12CAECA93}"/>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68">
                <a:extLst>
                  <a:ext uri="{FF2B5EF4-FFF2-40B4-BE49-F238E27FC236}">
                    <a16:creationId xmlns:a16="http://schemas.microsoft.com/office/drawing/2014/main" id="{3D94A821-003B-469B-8A1F-7311E530812C}"/>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1" name="手繪多邊形 69">
            <a:extLst>
              <a:ext uri="{FF2B5EF4-FFF2-40B4-BE49-F238E27FC236}">
                <a16:creationId xmlns:a16="http://schemas.microsoft.com/office/drawing/2014/main" id="{24C4B6ED-6A3B-451B-AFCC-916C2E4C46AB}"/>
              </a:ext>
            </a:extLst>
          </p:cNvPr>
          <p:cNvSpPr/>
          <p:nvPr/>
        </p:nvSpPr>
        <p:spPr>
          <a:xfrm>
            <a:off x="3892550" y="4445000"/>
            <a:ext cx="1828800" cy="319831"/>
          </a:xfrm>
          <a:custGeom>
            <a:avLst/>
            <a:gdLst>
              <a:gd name="connsiteX0" fmla="*/ 0 w 1828800"/>
              <a:gd name="connsiteY0" fmla="*/ 0 h 319831"/>
              <a:gd name="connsiteX1" fmla="*/ 1016000 w 1828800"/>
              <a:gd name="connsiteY1" fmla="*/ 317500 h 319831"/>
              <a:gd name="connsiteX2" fmla="*/ 1828800 w 1828800"/>
              <a:gd name="connsiteY2" fmla="*/ 152400 h 319831"/>
            </a:gdLst>
            <a:ahLst/>
            <a:cxnLst>
              <a:cxn ang="0">
                <a:pos x="connsiteX0" y="connsiteY0"/>
              </a:cxn>
              <a:cxn ang="0">
                <a:pos x="connsiteX1" y="connsiteY1"/>
              </a:cxn>
              <a:cxn ang="0">
                <a:pos x="connsiteX2" y="connsiteY2"/>
              </a:cxn>
            </a:cxnLst>
            <a:rect l="l" t="t" r="r" b="b"/>
            <a:pathLst>
              <a:path w="1828800" h="319831">
                <a:moveTo>
                  <a:pt x="0" y="0"/>
                </a:moveTo>
                <a:cubicBezTo>
                  <a:pt x="355600" y="146050"/>
                  <a:pt x="711200" y="292100"/>
                  <a:pt x="1016000" y="317500"/>
                </a:cubicBezTo>
                <a:cubicBezTo>
                  <a:pt x="1320800" y="342900"/>
                  <a:pt x="1828800" y="152400"/>
                  <a:pt x="1828800" y="1524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2" name="手繪多邊形 70">
            <a:extLst>
              <a:ext uri="{FF2B5EF4-FFF2-40B4-BE49-F238E27FC236}">
                <a16:creationId xmlns:a16="http://schemas.microsoft.com/office/drawing/2014/main" id="{B4F7B76B-1101-48C9-9741-E5C75C52D76A}"/>
              </a:ext>
            </a:extLst>
          </p:cNvPr>
          <p:cNvSpPr/>
          <p:nvPr/>
        </p:nvSpPr>
        <p:spPr>
          <a:xfrm>
            <a:off x="3879850" y="4457700"/>
            <a:ext cx="3416300" cy="624441"/>
          </a:xfrm>
          <a:custGeom>
            <a:avLst/>
            <a:gdLst>
              <a:gd name="connsiteX0" fmla="*/ 0 w 3416300"/>
              <a:gd name="connsiteY0" fmla="*/ 0 h 624441"/>
              <a:gd name="connsiteX1" fmla="*/ 1854200 w 3416300"/>
              <a:gd name="connsiteY1" fmla="*/ 622300 h 624441"/>
              <a:gd name="connsiteX2" fmla="*/ 3416300 w 3416300"/>
              <a:gd name="connsiteY2" fmla="*/ 165100 h 624441"/>
            </a:gdLst>
            <a:ahLst/>
            <a:cxnLst>
              <a:cxn ang="0">
                <a:pos x="connsiteX0" y="connsiteY0"/>
              </a:cxn>
              <a:cxn ang="0">
                <a:pos x="connsiteX1" y="connsiteY1"/>
              </a:cxn>
              <a:cxn ang="0">
                <a:pos x="connsiteX2" y="connsiteY2"/>
              </a:cxn>
            </a:cxnLst>
            <a:rect l="l" t="t" r="r" b="b"/>
            <a:pathLst>
              <a:path w="3416300" h="624441">
                <a:moveTo>
                  <a:pt x="0" y="0"/>
                </a:moveTo>
                <a:cubicBezTo>
                  <a:pt x="642408" y="297391"/>
                  <a:pt x="1284817" y="594783"/>
                  <a:pt x="1854200" y="622300"/>
                </a:cubicBezTo>
                <a:cubicBezTo>
                  <a:pt x="2423583" y="649817"/>
                  <a:pt x="2919941" y="407458"/>
                  <a:pt x="3416300" y="1651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3" name="手繪多邊形 71">
            <a:extLst>
              <a:ext uri="{FF2B5EF4-FFF2-40B4-BE49-F238E27FC236}">
                <a16:creationId xmlns:a16="http://schemas.microsoft.com/office/drawing/2014/main" id="{0A684234-7690-4003-BFC1-C90D5A79F592}"/>
              </a:ext>
            </a:extLst>
          </p:cNvPr>
          <p:cNvSpPr/>
          <p:nvPr/>
        </p:nvSpPr>
        <p:spPr>
          <a:xfrm>
            <a:off x="2266950" y="4445000"/>
            <a:ext cx="3479800" cy="511221"/>
          </a:xfrm>
          <a:custGeom>
            <a:avLst/>
            <a:gdLst>
              <a:gd name="connsiteX0" fmla="*/ 0 w 3479800"/>
              <a:gd name="connsiteY0" fmla="*/ 0 h 511221"/>
              <a:gd name="connsiteX1" fmla="*/ 1600200 w 3479800"/>
              <a:gd name="connsiteY1" fmla="*/ 508000 h 511221"/>
              <a:gd name="connsiteX2" fmla="*/ 3479800 w 3479800"/>
              <a:gd name="connsiteY2" fmla="*/ 177800 h 511221"/>
            </a:gdLst>
            <a:ahLst/>
            <a:cxnLst>
              <a:cxn ang="0">
                <a:pos x="connsiteX0" y="connsiteY0"/>
              </a:cxn>
              <a:cxn ang="0">
                <a:pos x="connsiteX1" y="connsiteY1"/>
              </a:cxn>
              <a:cxn ang="0">
                <a:pos x="connsiteX2" y="connsiteY2"/>
              </a:cxn>
            </a:cxnLst>
            <a:rect l="l" t="t" r="r" b="b"/>
            <a:pathLst>
              <a:path w="3479800" h="511221">
                <a:moveTo>
                  <a:pt x="0" y="0"/>
                </a:moveTo>
                <a:cubicBezTo>
                  <a:pt x="510116" y="239183"/>
                  <a:pt x="1020233" y="478367"/>
                  <a:pt x="1600200" y="508000"/>
                </a:cubicBezTo>
                <a:cubicBezTo>
                  <a:pt x="2180167" y="537633"/>
                  <a:pt x="2829983" y="357716"/>
                  <a:pt x="3479800" y="1778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4" name="手繪多邊形 72">
            <a:extLst>
              <a:ext uri="{FF2B5EF4-FFF2-40B4-BE49-F238E27FC236}">
                <a16:creationId xmlns:a16="http://schemas.microsoft.com/office/drawing/2014/main" id="{BBAC52BB-4E41-491F-8ACA-8972B2B79EE9}"/>
              </a:ext>
            </a:extLst>
          </p:cNvPr>
          <p:cNvSpPr/>
          <p:nvPr/>
        </p:nvSpPr>
        <p:spPr>
          <a:xfrm>
            <a:off x="2279650" y="4445000"/>
            <a:ext cx="5143500" cy="1004985"/>
          </a:xfrm>
          <a:custGeom>
            <a:avLst/>
            <a:gdLst>
              <a:gd name="connsiteX0" fmla="*/ 0 w 5143500"/>
              <a:gd name="connsiteY0" fmla="*/ 0 h 1004985"/>
              <a:gd name="connsiteX1" fmla="*/ 2438400 w 5143500"/>
              <a:gd name="connsiteY1" fmla="*/ 1003300 h 1004985"/>
              <a:gd name="connsiteX2" fmla="*/ 5143500 w 5143500"/>
              <a:gd name="connsiteY2" fmla="*/ 190500 h 1004985"/>
            </a:gdLst>
            <a:ahLst/>
            <a:cxnLst>
              <a:cxn ang="0">
                <a:pos x="connsiteX0" y="connsiteY0"/>
              </a:cxn>
              <a:cxn ang="0">
                <a:pos x="connsiteX1" y="connsiteY1"/>
              </a:cxn>
              <a:cxn ang="0">
                <a:pos x="connsiteX2" y="connsiteY2"/>
              </a:cxn>
            </a:cxnLst>
            <a:rect l="l" t="t" r="r" b="b"/>
            <a:pathLst>
              <a:path w="5143500" h="1004985">
                <a:moveTo>
                  <a:pt x="0" y="0"/>
                </a:moveTo>
                <a:cubicBezTo>
                  <a:pt x="790575" y="485775"/>
                  <a:pt x="1581150" y="971550"/>
                  <a:pt x="2438400" y="1003300"/>
                </a:cubicBezTo>
                <a:cubicBezTo>
                  <a:pt x="3295650" y="1035050"/>
                  <a:pt x="4219575" y="612775"/>
                  <a:pt x="5143500" y="1905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5" name="手繪多邊形 2">
            <a:extLst>
              <a:ext uri="{FF2B5EF4-FFF2-40B4-BE49-F238E27FC236}">
                <a16:creationId xmlns:a16="http://schemas.microsoft.com/office/drawing/2014/main" id="{0BBB2A44-965F-4135-8C66-44A40AB85D09}"/>
              </a:ext>
            </a:extLst>
          </p:cNvPr>
          <p:cNvSpPr/>
          <p:nvPr/>
        </p:nvSpPr>
        <p:spPr>
          <a:xfrm>
            <a:off x="2305318" y="3347672"/>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6" name="文字方塊 15">
            <a:extLst>
              <a:ext uri="{FF2B5EF4-FFF2-40B4-BE49-F238E27FC236}">
                <a16:creationId xmlns:a16="http://schemas.microsoft.com/office/drawing/2014/main" id="{4B16E517-9AB0-4A75-AC77-FECB46354474}"/>
              </a:ext>
            </a:extLst>
          </p:cNvPr>
          <p:cNvSpPr txBox="1"/>
          <p:nvPr/>
        </p:nvSpPr>
        <p:spPr>
          <a:xfrm>
            <a:off x="2627316" y="3169401"/>
            <a:ext cx="9674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store</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47" name="文字方塊 16">
            <a:extLst>
              <a:ext uri="{FF2B5EF4-FFF2-40B4-BE49-F238E27FC236}">
                <a16:creationId xmlns:a16="http://schemas.microsoft.com/office/drawing/2014/main" id="{51D1C5A2-7720-4F7D-B0FA-83523106DF74}"/>
              </a:ext>
            </a:extLst>
          </p:cNvPr>
          <p:cNvSpPr txBox="1"/>
          <p:nvPr/>
        </p:nvSpPr>
        <p:spPr>
          <a:xfrm>
            <a:off x="580698" y="5502792"/>
            <a:ext cx="40515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所有权重为“</a:t>
            </a:r>
            <a:r>
              <a:rPr kumimoji="0" lang="en-US" altLang="zh-CN" sz="2400" b="0" i="0" u="none" strike="noStrike" kern="1200" cap="none" spc="0" normalizeH="0" baseline="0" noProof="0" dirty="0">
                <a:ln>
                  <a:noFill/>
                </a:ln>
                <a:solidFill>
                  <a:prstClr val="black"/>
                </a:solidFill>
                <a:effectLst/>
                <a:uLnTx/>
                <a:uFillTx/>
                <a:latin typeface="Calibri"/>
                <a:ea typeface="黑体"/>
                <a:cs typeface="+mn-cs"/>
              </a:rPr>
              <a:t>1</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”，没有偏置</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8" name="文字方塊 48">
            <a:extLst>
              <a:ext uri="{FF2B5EF4-FFF2-40B4-BE49-F238E27FC236}">
                <a16:creationId xmlns:a16="http://schemas.microsoft.com/office/drawing/2014/main" id="{4543A427-9A09-487E-8A91-6D38081B4BC5}"/>
              </a:ext>
            </a:extLst>
          </p:cNvPr>
          <p:cNvSpPr txBox="1"/>
          <p:nvPr/>
        </p:nvSpPr>
        <p:spPr>
          <a:xfrm>
            <a:off x="580698" y="6031296"/>
            <a:ext cx="46139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所有激活函数都为线性</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cxnSp>
        <p:nvCxnSpPr>
          <p:cNvPr id="49" name="直線接點 24">
            <a:extLst>
              <a:ext uri="{FF2B5EF4-FFF2-40B4-BE49-F238E27FC236}">
                <a16:creationId xmlns:a16="http://schemas.microsoft.com/office/drawing/2014/main" id="{EE851503-C75F-4D91-B76F-D7E99F30B723}"/>
              </a:ext>
            </a:extLst>
          </p:cNvPr>
          <p:cNvCxnSpPr/>
          <p:nvPr/>
        </p:nvCxnSpPr>
        <p:spPr>
          <a:xfrm flipH="1">
            <a:off x="5639888" y="2496257"/>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接點 51">
            <a:extLst>
              <a:ext uri="{FF2B5EF4-FFF2-40B4-BE49-F238E27FC236}">
                <a16:creationId xmlns:a16="http://schemas.microsoft.com/office/drawing/2014/main" id="{AAA5C18D-71A3-4F96-B5C3-56E6769ACC84}"/>
              </a:ext>
            </a:extLst>
          </p:cNvPr>
          <p:cNvCxnSpPr/>
          <p:nvPr/>
        </p:nvCxnSpPr>
        <p:spPr>
          <a:xfrm flipH="1">
            <a:off x="7223545" y="2475341"/>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2">
            <a:extLst>
              <a:ext uri="{FF2B5EF4-FFF2-40B4-BE49-F238E27FC236}">
                <a16:creationId xmlns:a16="http://schemas.microsoft.com/office/drawing/2014/main" id="{F5B4B233-345C-44B8-8A29-ECFA1A8D2A61}"/>
              </a:ext>
            </a:extLst>
          </p:cNvPr>
          <p:cNvCxnSpPr/>
          <p:nvPr/>
        </p:nvCxnSpPr>
        <p:spPr>
          <a:xfrm flipH="1">
            <a:off x="5673938" y="4159974"/>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3">
            <a:extLst>
              <a:ext uri="{FF2B5EF4-FFF2-40B4-BE49-F238E27FC236}">
                <a16:creationId xmlns:a16="http://schemas.microsoft.com/office/drawing/2014/main" id="{D51E9709-F737-4685-852E-339374ACC114}"/>
              </a:ext>
            </a:extLst>
          </p:cNvPr>
          <p:cNvCxnSpPr/>
          <p:nvPr/>
        </p:nvCxnSpPr>
        <p:spPr>
          <a:xfrm flipH="1">
            <a:off x="7233162" y="4193430"/>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群組 23">
            <a:extLst>
              <a:ext uri="{FF2B5EF4-FFF2-40B4-BE49-F238E27FC236}">
                <a16:creationId xmlns:a16="http://schemas.microsoft.com/office/drawing/2014/main" id="{14CEB3B4-5504-4B25-8FA9-7C663591CBC7}"/>
              </a:ext>
            </a:extLst>
          </p:cNvPr>
          <p:cNvGrpSpPr/>
          <p:nvPr/>
        </p:nvGrpSpPr>
        <p:grpSpPr>
          <a:xfrm>
            <a:off x="811461" y="969369"/>
            <a:ext cx="4512856" cy="613438"/>
            <a:chOff x="3463673" y="119351"/>
            <a:chExt cx="4512856" cy="613438"/>
          </a:xfrm>
        </p:grpSpPr>
        <p:sp>
          <p:nvSpPr>
            <p:cNvPr id="54" name="文字方塊 25">
              <a:extLst>
                <a:ext uri="{FF2B5EF4-FFF2-40B4-BE49-F238E27FC236}">
                  <a16:creationId xmlns:a16="http://schemas.microsoft.com/office/drawing/2014/main" id="{BFB1DBD6-0E1D-4B80-8DDB-95A841805671}"/>
                </a:ext>
              </a:extLst>
            </p:cNvPr>
            <p:cNvSpPr txBox="1"/>
            <p:nvPr/>
          </p:nvSpPr>
          <p:spPr>
            <a:xfrm>
              <a:off x="3463673" y="173004"/>
              <a:ext cx="219574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输入序列</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55" name="文字方塊 26">
                  <a:extLst>
                    <a:ext uri="{FF2B5EF4-FFF2-40B4-BE49-F238E27FC236}">
                      <a16:creationId xmlns:a16="http://schemas.microsoft.com/office/drawing/2014/main" id="{41CCE774-B401-4676-BC3C-73CC51E9B0A3}"/>
                    </a:ext>
                  </a:extLst>
                </p:cNvPr>
                <p:cNvSpPr txBox="1"/>
                <p:nvPr/>
              </p:nvSpPr>
              <p:spPr>
                <a:xfrm>
                  <a:off x="5790380" y="119351"/>
                  <a:ext cx="463653" cy="61343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eqAr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27" name="文字方塊 26"/>
                <p:cNvSpPr txBox="1">
                  <a:spLocks noRot="1" noChangeAspect="1" noMove="1" noResize="1" noEditPoints="1" noAdjustHandles="1" noChangeArrowheads="1" noChangeShapeType="1" noTextEdit="1"/>
                </p:cNvSpPr>
                <p:nvPr/>
              </p:nvSpPr>
              <p:spPr>
                <a:xfrm>
                  <a:off x="5790380" y="119351"/>
                  <a:ext cx="463653" cy="613438"/>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61">
                  <a:extLst>
                    <a:ext uri="{FF2B5EF4-FFF2-40B4-BE49-F238E27FC236}">
                      <a16:creationId xmlns:a16="http://schemas.microsoft.com/office/drawing/2014/main" id="{F4D7E4E8-762F-4636-887D-A3E8DD87C82C}"/>
                    </a:ext>
                  </a:extLst>
                </p:cNvPr>
                <p:cNvSpPr txBox="1"/>
                <p:nvPr/>
              </p:nvSpPr>
              <p:spPr>
                <a:xfrm>
                  <a:off x="6309285" y="119351"/>
                  <a:ext cx="463653" cy="61343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eqAr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62" name="文字方塊 61"/>
                <p:cNvSpPr txBox="1">
                  <a:spLocks noRot="1" noChangeAspect="1" noMove="1" noResize="1" noEditPoints="1" noAdjustHandles="1" noChangeArrowheads="1" noChangeShapeType="1" noTextEdit="1"/>
                </p:cNvSpPr>
                <p:nvPr/>
              </p:nvSpPr>
              <p:spPr>
                <a:xfrm>
                  <a:off x="6309285" y="119351"/>
                  <a:ext cx="463653" cy="613438"/>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文字方塊 73">
                  <a:extLst>
                    <a:ext uri="{FF2B5EF4-FFF2-40B4-BE49-F238E27FC236}">
                      <a16:creationId xmlns:a16="http://schemas.microsoft.com/office/drawing/2014/main" id="{EFDC6482-5482-4D36-8D35-FBAA6AB756BF}"/>
                    </a:ext>
                  </a:extLst>
                </p:cNvPr>
                <p:cNvSpPr txBox="1"/>
                <p:nvPr/>
              </p:nvSpPr>
              <p:spPr>
                <a:xfrm>
                  <a:off x="6825367" y="119351"/>
                  <a:ext cx="463652" cy="61343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e>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e>
                            </m:eqAr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74" name="文字方塊 73"/>
                <p:cNvSpPr txBox="1">
                  <a:spLocks noRot="1" noChangeAspect="1" noMove="1" noResize="1" noEditPoints="1" noAdjustHandles="1" noChangeArrowheads="1" noChangeShapeType="1" noTextEdit="1"/>
                </p:cNvSpPr>
                <p:nvPr/>
              </p:nvSpPr>
              <p:spPr>
                <a:xfrm>
                  <a:off x="6825367" y="119351"/>
                  <a:ext cx="463652" cy="613438"/>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74">
                  <a:extLst>
                    <a:ext uri="{FF2B5EF4-FFF2-40B4-BE49-F238E27FC236}">
                      <a16:creationId xmlns:a16="http://schemas.microsoft.com/office/drawing/2014/main" id="{5710FB99-5632-492A-BBD3-81B63E262F95}"/>
                    </a:ext>
                  </a:extLst>
                </p:cNvPr>
                <p:cNvSpPr txBox="1"/>
                <p:nvPr/>
              </p:nvSpPr>
              <p:spPr>
                <a:xfrm>
                  <a:off x="7394638" y="176816"/>
                  <a:ext cx="58189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75" name="文字方塊 74"/>
                <p:cNvSpPr txBox="1">
                  <a:spLocks noRot="1" noChangeAspect="1" noMove="1" noResize="1" noEditPoints="1" noAdjustHandles="1" noChangeArrowheads="1" noChangeShapeType="1" noTextEdit="1"/>
                </p:cNvSpPr>
                <p:nvPr/>
              </p:nvSpPr>
              <p:spPr>
                <a:xfrm>
                  <a:off x="7394638" y="176816"/>
                  <a:ext cx="581891" cy="369332"/>
                </a:xfrm>
                <a:prstGeom prst="rect">
                  <a:avLst/>
                </a:prstGeom>
                <a:blipFill>
                  <a:blip r:embed="rId20"/>
                  <a:stretch>
                    <a:fillRect/>
                  </a:stretch>
                </a:blipFill>
              </p:spPr>
              <p:txBody>
                <a:bodyPr/>
                <a:lstStyle/>
                <a:p>
                  <a:r>
                    <a:rPr lang="zh-TW" altLang="en-US">
                      <a:noFill/>
                    </a:rPr>
                    <a:t> </a:t>
                  </a:r>
                </a:p>
              </p:txBody>
            </p:sp>
          </mc:Fallback>
        </mc:AlternateContent>
      </p:grpSp>
      <p:sp>
        <p:nvSpPr>
          <p:cNvPr id="59" name="文字方塊 28">
            <a:extLst>
              <a:ext uri="{FF2B5EF4-FFF2-40B4-BE49-F238E27FC236}">
                <a16:creationId xmlns:a16="http://schemas.microsoft.com/office/drawing/2014/main" id="{77CD0E39-67EA-4D38-80B1-FB267E221324}"/>
              </a:ext>
            </a:extLst>
          </p:cNvPr>
          <p:cNvSpPr txBox="1"/>
          <p:nvPr/>
        </p:nvSpPr>
        <p:spPr>
          <a:xfrm>
            <a:off x="5588000" y="5696254"/>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0" name="文字方塊 75">
            <a:extLst>
              <a:ext uri="{FF2B5EF4-FFF2-40B4-BE49-F238E27FC236}">
                <a16:creationId xmlns:a16="http://schemas.microsoft.com/office/drawing/2014/main" id="{2ED43638-83B8-4799-8539-42D76CF9813B}"/>
              </a:ext>
            </a:extLst>
          </p:cNvPr>
          <p:cNvSpPr txBox="1"/>
          <p:nvPr/>
        </p:nvSpPr>
        <p:spPr>
          <a:xfrm>
            <a:off x="7185951" y="5710401"/>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1" name="文字方塊 76">
            <a:extLst>
              <a:ext uri="{FF2B5EF4-FFF2-40B4-BE49-F238E27FC236}">
                <a16:creationId xmlns:a16="http://schemas.microsoft.com/office/drawing/2014/main" id="{B5899777-AE52-45FD-8860-B40050A758D0}"/>
              </a:ext>
            </a:extLst>
          </p:cNvPr>
          <p:cNvSpPr txBox="1"/>
          <p:nvPr/>
        </p:nvSpPr>
        <p:spPr>
          <a:xfrm>
            <a:off x="2100060" y="4008667"/>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2" name="文字方塊 77">
            <a:extLst>
              <a:ext uri="{FF2B5EF4-FFF2-40B4-BE49-F238E27FC236}">
                <a16:creationId xmlns:a16="http://schemas.microsoft.com/office/drawing/2014/main" id="{BF277BB3-2694-431F-BA7C-A957AE928278}"/>
              </a:ext>
            </a:extLst>
          </p:cNvPr>
          <p:cNvSpPr txBox="1"/>
          <p:nvPr/>
        </p:nvSpPr>
        <p:spPr>
          <a:xfrm>
            <a:off x="3698011" y="4022814"/>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3" name="文字方塊 29">
            <a:extLst>
              <a:ext uri="{FF2B5EF4-FFF2-40B4-BE49-F238E27FC236}">
                <a16:creationId xmlns:a16="http://schemas.microsoft.com/office/drawing/2014/main" id="{EED8534E-8B44-4DBF-99E8-D3395D13BF1D}"/>
              </a:ext>
            </a:extLst>
          </p:cNvPr>
          <p:cNvSpPr txBox="1"/>
          <p:nvPr/>
        </p:nvSpPr>
        <p:spPr>
          <a:xfrm>
            <a:off x="743498" y="3807483"/>
            <a:ext cx="117094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给定初始化值</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4" name="文字方塊 78">
            <a:extLst>
              <a:ext uri="{FF2B5EF4-FFF2-40B4-BE49-F238E27FC236}">
                <a16:creationId xmlns:a16="http://schemas.microsoft.com/office/drawing/2014/main" id="{6B9BC428-FDCE-4C36-BF30-D641157E3EDF}"/>
              </a:ext>
            </a:extLst>
          </p:cNvPr>
          <p:cNvSpPr txBox="1"/>
          <p:nvPr/>
        </p:nvSpPr>
        <p:spPr>
          <a:xfrm>
            <a:off x="6009307" y="3655038"/>
            <a:ext cx="362858"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5" name="文字方塊 79">
            <a:extLst>
              <a:ext uri="{FF2B5EF4-FFF2-40B4-BE49-F238E27FC236}">
                <a16:creationId xmlns:a16="http://schemas.microsoft.com/office/drawing/2014/main" id="{85596DCE-837D-4D90-9E7B-5DF2AC2E1187}"/>
              </a:ext>
            </a:extLst>
          </p:cNvPr>
          <p:cNvSpPr txBox="1"/>
          <p:nvPr/>
        </p:nvSpPr>
        <p:spPr>
          <a:xfrm>
            <a:off x="7550009" y="3655038"/>
            <a:ext cx="362858"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6" name="文字方塊 80">
            <a:extLst>
              <a:ext uri="{FF2B5EF4-FFF2-40B4-BE49-F238E27FC236}">
                <a16:creationId xmlns:a16="http://schemas.microsoft.com/office/drawing/2014/main" id="{3F914ACB-6AD7-4173-8DB5-33C41A13E01A}"/>
              </a:ext>
            </a:extLst>
          </p:cNvPr>
          <p:cNvSpPr txBox="1"/>
          <p:nvPr/>
        </p:nvSpPr>
        <p:spPr>
          <a:xfrm>
            <a:off x="5974556" y="1914102"/>
            <a:ext cx="36285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4</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7" name="文字方塊 81">
            <a:extLst>
              <a:ext uri="{FF2B5EF4-FFF2-40B4-BE49-F238E27FC236}">
                <a16:creationId xmlns:a16="http://schemas.microsoft.com/office/drawing/2014/main" id="{58E7B4BE-83A2-4FF7-A39D-2ED78F9244C7}"/>
              </a:ext>
            </a:extLst>
          </p:cNvPr>
          <p:cNvSpPr txBox="1"/>
          <p:nvPr/>
        </p:nvSpPr>
        <p:spPr>
          <a:xfrm>
            <a:off x="7576801" y="1942033"/>
            <a:ext cx="36285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4</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8" name="文字方塊 83">
            <a:extLst>
              <a:ext uri="{FF2B5EF4-FFF2-40B4-BE49-F238E27FC236}">
                <a16:creationId xmlns:a16="http://schemas.microsoft.com/office/drawing/2014/main" id="{D65B02AB-C4A3-4F6A-B206-1B0830A6E1A1}"/>
              </a:ext>
            </a:extLst>
          </p:cNvPr>
          <p:cNvSpPr txBox="1"/>
          <p:nvPr/>
        </p:nvSpPr>
        <p:spPr>
          <a:xfrm>
            <a:off x="612264" y="1802248"/>
            <a:ext cx="24556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输出序列</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69" name="文字方塊 84">
                <a:extLst>
                  <a:ext uri="{FF2B5EF4-FFF2-40B4-BE49-F238E27FC236}">
                    <a16:creationId xmlns:a16="http://schemas.microsoft.com/office/drawing/2014/main" id="{14BCA437-BA16-4D99-BB7E-9EE037468D54}"/>
                  </a:ext>
                </a:extLst>
              </p:cNvPr>
              <p:cNvSpPr txBox="1"/>
              <p:nvPr/>
            </p:nvSpPr>
            <p:spPr>
              <a:xfrm>
                <a:off x="3131659" y="1720767"/>
                <a:ext cx="463653" cy="61343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e>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e>
                          </m:eqAr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69" name="文字方塊 84">
                <a:extLst>
                  <a:ext uri="{FF2B5EF4-FFF2-40B4-BE49-F238E27FC236}">
                    <a16:creationId xmlns:a16="http://schemas.microsoft.com/office/drawing/2014/main" id="{14BCA437-BA16-4D99-BB7E-9EE037468D54}"/>
                  </a:ext>
                </a:extLst>
              </p:cNvPr>
              <p:cNvSpPr txBox="1">
                <a:spLocks noRot="1" noChangeAspect="1" noMove="1" noResize="1" noEditPoints="1" noAdjustHandles="1" noChangeArrowheads="1" noChangeShapeType="1" noTextEdit="1"/>
              </p:cNvSpPr>
              <p:nvPr/>
            </p:nvSpPr>
            <p:spPr>
              <a:xfrm>
                <a:off x="3131659" y="1720767"/>
                <a:ext cx="463653" cy="613438"/>
              </a:xfrm>
              <a:prstGeom prst="rect">
                <a:avLst/>
              </a:prstGeom>
              <a:blipFill>
                <a:blip r:embed="rId21"/>
                <a:stretch>
                  <a:fillRect/>
                </a:stretch>
              </a:blipFill>
            </p:spPr>
            <p:txBody>
              <a:bodyPr/>
              <a:lstStyle/>
              <a:p>
                <a:r>
                  <a:rPr lang="zh-CN" altLang="en-US">
                    <a:noFill/>
                  </a:rPr>
                  <a:t> </a:t>
                </a:r>
              </a:p>
            </p:txBody>
          </p:sp>
        </mc:Fallback>
      </mc:AlternateContent>
      <p:sp>
        <p:nvSpPr>
          <p:cNvPr id="70" name="手繪多邊形 46">
            <a:extLst>
              <a:ext uri="{FF2B5EF4-FFF2-40B4-BE49-F238E27FC236}">
                <a16:creationId xmlns:a16="http://schemas.microsoft.com/office/drawing/2014/main" id="{2D96AE54-447B-4304-AFA2-EE4E6200A52B}"/>
              </a:ext>
            </a:extLst>
          </p:cNvPr>
          <p:cNvSpPr/>
          <p:nvPr/>
        </p:nvSpPr>
        <p:spPr>
          <a:xfrm>
            <a:off x="3916717" y="3346269"/>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Tree>
    <p:extLst>
      <p:ext uri="{BB962C8B-B14F-4D97-AF65-F5344CB8AC3E}">
        <p14:creationId xmlns:p14="http://schemas.microsoft.com/office/powerpoint/2010/main" val="118025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59" grpId="0" animBg="1"/>
      <p:bldP spid="60" grpId="0" animBg="1"/>
      <p:bldP spid="61" grpId="0" animBg="1"/>
      <p:bldP spid="62" grpId="0" animBg="1"/>
      <p:bldP spid="63" grpId="0"/>
      <p:bldP spid="64" grpId="0" animBg="1"/>
      <p:bldP spid="65" grpId="0" animBg="1"/>
      <p:bldP spid="66" grpId="0" animBg="1"/>
      <p:bldP spid="67" grpId="0" animBg="1"/>
      <p:bldP spid="68" grpId="0"/>
      <p:bldP spid="6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4"/>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cxnSp>
        <p:nvCxnSpPr>
          <p:cNvPr id="9" name="直線單箭頭接點 3">
            <a:extLst>
              <a:ext uri="{FF2B5EF4-FFF2-40B4-BE49-F238E27FC236}">
                <a16:creationId xmlns:a16="http://schemas.microsoft.com/office/drawing/2014/main" id="{EEE6C171-C7B0-4F58-AF8A-A0AC00E99B15}"/>
              </a:ext>
            </a:extLst>
          </p:cNvPr>
          <p:cNvCxnSpPr/>
          <p:nvPr/>
        </p:nvCxnSpPr>
        <p:spPr>
          <a:xfrm rot="16200000">
            <a:off x="7105362" y="2370912"/>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4">
            <a:extLst>
              <a:ext uri="{FF2B5EF4-FFF2-40B4-BE49-F238E27FC236}">
                <a16:creationId xmlns:a16="http://schemas.microsoft.com/office/drawing/2014/main" id="{1824548B-160F-47B8-B65C-09755A7C3075}"/>
              </a:ext>
            </a:extLst>
          </p:cNvPr>
          <p:cNvCxnSpPr/>
          <p:nvPr/>
        </p:nvCxnSpPr>
        <p:spPr>
          <a:xfrm rot="16200000">
            <a:off x="5458376" y="2338561"/>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群組 5">
            <a:extLst>
              <a:ext uri="{FF2B5EF4-FFF2-40B4-BE49-F238E27FC236}">
                <a16:creationId xmlns:a16="http://schemas.microsoft.com/office/drawing/2014/main" id="{1E6B9F3A-4959-4CFB-89D1-8AE65C487EDA}"/>
              </a:ext>
            </a:extLst>
          </p:cNvPr>
          <p:cNvGrpSpPr/>
          <p:nvPr/>
        </p:nvGrpSpPr>
        <p:grpSpPr>
          <a:xfrm>
            <a:off x="5593299" y="5593146"/>
            <a:ext cx="342900" cy="461962"/>
            <a:chOff x="1882729" y="2137119"/>
            <a:chExt cx="342900" cy="461962"/>
          </a:xfrm>
        </p:grpSpPr>
        <p:sp>
          <p:nvSpPr>
            <p:cNvPr id="12" name="矩形 11">
              <a:extLst>
                <a:ext uri="{FF2B5EF4-FFF2-40B4-BE49-F238E27FC236}">
                  <a16:creationId xmlns:a16="http://schemas.microsoft.com/office/drawing/2014/main" id="{ED6F0A0B-E0E5-43B8-8CDA-78977D2E0A19}"/>
                </a:ext>
              </a:extLst>
            </p:cNvPr>
            <p:cNvSpPr/>
            <p:nvPr/>
          </p:nvSpPr>
          <p:spPr>
            <a:xfrm>
              <a:off x="1882729" y="223236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13" name="Object 12">
              <a:extLst>
                <a:ext uri="{FF2B5EF4-FFF2-40B4-BE49-F238E27FC236}">
                  <a16:creationId xmlns:a16="http://schemas.microsoft.com/office/drawing/2014/main" id="{431290C7-792C-4157-833D-BAA0E6999FBB}"/>
                </a:ext>
              </a:extLst>
            </p:cNvPr>
            <p:cNvGraphicFramePr>
              <a:graphicFrameLocks noChangeAspect="1"/>
            </p:cNvGraphicFramePr>
            <p:nvPr>
              <p:extLst/>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spid="_x0000_s17428" name="方程式" r:id="rId5" imgW="152280" imgH="215640" progId="Equation.3">
                    <p:embed/>
                  </p:oleObj>
                </mc:Choice>
                <mc:Fallback>
                  <p:oleObj name="方程式" r:id="rId5" imgW="152280" imgH="215640" progId="Equation.3">
                    <p:embed/>
                    <p:pic>
                      <p:nvPicPr>
                        <p:cNvPr id="13" name="Object 12">
                          <a:extLst>
                            <a:ext uri="{FF2B5EF4-FFF2-40B4-BE49-F238E27FC236}">
                              <a16:creationId xmlns:a16="http://schemas.microsoft.com/office/drawing/2014/main" id="{431290C7-792C-4157-833D-BAA0E6999FBB}"/>
                            </a:ext>
                          </a:extLst>
                        </p:cNvPr>
                        <p:cNvPicPr>
                          <a:picLocks noChangeAspect="1" noChangeArrowheads="1"/>
                        </p:cNvPicPr>
                        <p:nvPr/>
                      </p:nvPicPr>
                      <p:blipFill>
                        <a:blip r:embed="rId6"/>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 name="群組 8">
            <a:extLst>
              <a:ext uri="{FF2B5EF4-FFF2-40B4-BE49-F238E27FC236}">
                <a16:creationId xmlns:a16="http://schemas.microsoft.com/office/drawing/2014/main" id="{DA8610FD-F4D5-4769-B447-6944E6793E58}"/>
              </a:ext>
            </a:extLst>
          </p:cNvPr>
          <p:cNvGrpSpPr/>
          <p:nvPr/>
        </p:nvGrpSpPr>
        <p:grpSpPr>
          <a:xfrm>
            <a:off x="7200563" y="5624271"/>
            <a:ext cx="376238" cy="461963"/>
            <a:chOff x="1876911" y="2719848"/>
            <a:chExt cx="376238" cy="461963"/>
          </a:xfrm>
        </p:grpSpPr>
        <p:sp>
          <p:nvSpPr>
            <p:cNvPr id="15" name="矩形 14">
              <a:extLst>
                <a:ext uri="{FF2B5EF4-FFF2-40B4-BE49-F238E27FC236}">
                  <a16:creationId xmlns:a16="http://schemas.microsoft.com/office/drawing/2014/main" id="{E7955C5F-8683-4A41-9D98-8C4A7294293B}"/>
                </a:ext>
              </a:extLst>
            </p:cNvPr>
            <p:cNvSpPr/>
            <p:nvPr/>
          </p:nvSpPr>
          <p:spPr>
            <a:xfrm>
              <a:off x="1876911" y="28026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16" name="Object 12">
              <a:extLst>
                <a:ext uri="{FF2B5EF4-FFF2-40B4-BE49-F238E27FC236}">
                  <a16:creationId xmlns:a16="http://schemas.microsoft.com/office/drawing/2014/main" id="{6222449D-56CD-4BD3-A16E-E63571DAFF3C}"/>
                </a:ext>
              </a:extLst>
            </p:cNvPr>
            <p:cNvGraphicFramePr>
              <a:graphicFrameLocks noChangeAspect="1"/>
            </p:cNvGraphicFramePr>
            <p:nvPr>
              <p:extLst/>
            </p:nvPr>
          </p:nvGraphicFramePr>
          <p:xfrm>
            <a:off x="1900724" y="2719848"/>
            <a:ext cx="352425" cy="461963"/>
          </p:xfrm>
          <a:graphic>
            <a:graphicData uri="http://schemas.openxmlformats.org/presentationml/2006/ole">
              <mc:AlternateContent xmlns:mc="http://schemas.openxmlformats.org/markup-compatibility/2006">
                <mc:Choice xmlns:v="urn:schemas-microsoft-com:vml" Requires="v">
                  <p:oleObj spid="_x0000_s17429" name="方程式" r:id="rId7" imgW="164880" imgH="215640" progId="Equation.3">
                    <p:embed/>
                  </p:oleObj>
                </mc:Choice>
                <mc:Fallback>
                  <p:oleObj name="方程式" r:id="rId7" imgW="164880" imgH="215640" progId="Equation.3">
                    <p:embed/>
                    <p:pic>
                      <p:nvPicPr>
                        <p:cNvPr id="16" name="Object 12">
                          <a:extLst>
                            <a:ext uri="{FF2B5EF4-FFF2-40B4-BE49-F238E27FC236}">
                              <a16:creationId xmlns:a16="http://schemas.microsoft.com/office/drawing/2014/main" id="{6222449D-56CD-4BD3-A16E-E63571DAFF3C}"/>
                            </a:ext>
                          </a:extLst>
                        </p:cNvPr>
                        <p:cNvPicPr>
                          <a:picLocks noChangeAspect="1" noChangeArrowheads="1"/>
                        </p:cNvPicPr>
                        <p:nvPr/>
                      </p:nvPicPr>
                      <p:blipFill>
                        <a:blip r:embed="rId8"/>
                        <a:srcRect/>
                        <a:stretch>
                          <a:fillRect/>
                        </a:stretch>
                      </p:blipFill>
                      <p:spPr bwMode="auto">
                        <a:xfrm>
                          <a:off x="1900724" y="271984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 name="橢圓 11">
            <a:extLst>
              <a:ext uri="{FF2B5EF4-FFF2-40B4-BE49-F238E27FC236}">
                <a16:creationId xmlns:a16="http://schemas.microsoft.com/office/drawing/2014/main" id="{4BF420C1-703B-4701-9D92-2262DE027592}"/>
              </a:ext>
            </a:extLst>
          </p:cNvPr>
          <p:cNvSpPr/>
          <p:nvPr/>
        </p:nvSpPr>
        <p:spPr>
          <a:xfrm rot="16200000">
            <a:off x="5529475" y="401648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8" name="橢圓 12">
            <a:extLst>
              <a:ext uri="{FF2B5EF4-FFF2-40B4-BE49-F238E27FC236}">
                <a16:creationId xmlns:a16="http://schemas.microsoft.com/office/drawing/2014/main" id="{6D3F15B9-1C87-4958-BE8D-9AC3194D9811}"/>
              </a:ext>
            </a:extLst>
          </p:cNvPr>
          <p:cNvSpPr/>
          <p:nvPr/>
        </p:nvSpPr>
        <p:spPr>
          <a:xfrm rot="16200000">
            <a:off x="7077170" y="40567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9" name="橢圓 13">
            <a:extLst>
              <a:ext uri="{FF2B5EF4-FFF2-40B4-BE49-F238E27FC236}">
                <a16:creationId xmlns:a16="http://schemas.microsoft.com/office/drawing/2014/main" id="{4D432520-C564-4F47-A9E7-5C5D9CCBAF3A}"/>
              </a:ext>
            </a:extLst>
          </p:cNvPr>
          <p:cNvSpPr/>
          <p:nvPr/>
        </p:nvSpPr>
        <p:spPr>
          <a:xfrm rot="16200000">
            <a:off x="5495801" y="233856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20" name="橢圓 14">
            <a:extLst>
              <a:ext uri="{FF2B5EF4-FFF2-40B4-BE49-F238E27FC236}">
                <a16:creationId xmlns:a16="http://schemas.microsoft.com/office/drawing/2014/main" id="{68896540-1EA8-45B2-88C5-1A2E5B6E1868}"/>
              </a:ext>
            </a:extLst>
          </p:cNvPr>
          <p:cNvSpPr/>
          <p:nvPr/>
        </p:nvSpPr>
        <p:spPr>
          <a:xfrm rot="16200000">
            <a:off x="7068477" y="234866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pSp>
        <p:nvGrpSpPr>
          <p:cNvPr id="21" name="群組 17">
            <a:extLst>
              <a:ext uri="{FF2B5EF4-FFF2-40B4-BE49-F238E27FC236}">
                <a16:creationId xmlns:a16="http://schemas.microsoft.com/office/drawing/2014/main" id="{47EEA121-6F0E-49AF-8F1E-67CB3C54986B}"/>
              </a:ext>
            </a:extLst>
          </p:cNvPr>
          <p:cNvGrpSpPr/>
          <p:nvPr/>
        </p:nvGrpSpPr>
        <p:grpSpPr>
          <a:xfrm rot="16200000">
            <a:off x="6070547" y="4322261"/>
            <a:ext cx="1037222" cy="1638300"/>
            <a:chOff x="1013669" y="3459098"/>
            <a:chExt cx="1588876" cy="1638300"/>
          </a:xfrm>
        </p:grpSpPr>
        <p:cxnSp>
          <p:nvCxnSpPr>
            <p:cNvPr id="22" name="直線單箭頭接點 18">
              <a:extLst>
                <a:ext uri="{FF2B5EF4-FFF2-40B4-BE49-F238E27FC236}">
                  <a16:creationId xmlns:a16="http://schemas.microsoft.com/office/drawing/2014/main" id="{B368DB31-E205-470C-8EB4-EE7CC2307E30}"/>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群組 19">
              <a:extLst>
                <a:ext uri="{FF2B5EF4-FFF2-40B4-BE49-F238E27FC236}">
                  <a16:creationId xmlns:a16="http://schemas.microsoft.com/office/drawing/2014/main" id="{3CC001F9-CC09-4C34-A802-6D6C428F094A}"/>
                </a:ext>
              </a:extLst>
            </p:cNvPr>
            <p:cNvGrpSpPr/>
            <p:nvPr/>
          </p:nvGrpSpPr>
          <p:grpSpPr>
            <a:xfrm>
              <a:off x="1025705" y="3459098"/>
              <a:ext cx="1576840" cy="1638300"/>
              <a:chOff x="1025705" y="3459098"/>
              <a:chExt cx="1576840" cy="1638300"/>
            </a:xfrm>
          </p:grpSpPr>
          <p:cxnSp>
            <p:nvCxnSpPr>
              <p:cNvPr id="24" name="直線單箭頭接點 20">
                <a:extLst>
                  <a:ext uri="{FF2B5EF4-FFF2-40B4-BE49-F238E27FC236}">
                    <a16:creationId xmlns:a16="http://schemas.microsoft.com/office/drawing/2014/main" id="{1F50BBC7-D00B-4A26-BEB3-F4DDF08908CD}"/>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1">
                <a:extLst>
                  <a:ext uri="{FF2B5EF4-FFF2-40B4-BE49-F238E27FC236}">
                    <a16:creationId xmlns:a16="http://schemas.microsoft.com/office/drawing/2014/main" id="{7847E27D-E34B-4835-BCD2-1393C0564D12}"/>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2">
                <a:extLst>
                  <a:ext uri="{FF2B5EF4-FFF2-40B4-BE49-F238E27FC236}">
                    <a16:creationId xmlns:a16="http://schemas.microsoft.com/office/drawing/2014/main" id="{2E148184-910E-4265-A464-7F92C002F550}"/>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27" name="Object 12">
            <a:extLst>
              <a:ext uri="{FF2B5EF4-FFF2-40B4-BE49-F238E27FC236}">
                <a16:creationId xmlns:a16="http://schemas.microsoft.com/office/drawing/2014/main" id="{DAC9D4A3-60D6-43E1-A776-F0FA95097B80}"/>
              </a:ext>
            </a:extLst>
          </p:cNvPr>
          <p:cNvGraphicFramePr>
            <a:graphicFrameLocks noChangeAspect="1"/>
          </p:cNvGraphicFramePr>
          <p:nvPr>
            <p:extLst/>
          </p:nvPr>
        </p:nvGraphicFramePr>
        <p:xfrm>
          <a:off x="7243483" y="1471358"/>
          <a:ext cx="379412" cy="461963"/>
        </p:xfrm>
        <a:graphic>
          <a:graphicData uri="http://schemas.openxmlformats.org/presentationml/2006/ole">
            <mc:AlternateContent xmlns:mc="http://schemas.openxmlformats.org/markup-compatibility/2006">
              <mc:Choice xmlns:v="urn:schemas-microsoft-com:vml" Requires="v">
                <p:oleObj spid="_x0000_s17430" name="方程式" r:id="rId9" imgW="177480" imgH="215640" progId="Equation.3">
                  <p:embed/>
                </p:oleObj>
              </mc:Choice>
              <mc:Fallback>
                <p:oleObj name="方程式" r:id="rId9" imgW="177480" imgH="215640" progId="Equation.3">
                  <p:embed/>
                  <p:pic>
                    <p:nvPicPr>
                      <p:cNvPr id="27" name="Object 12">
                        <a:extLst>
                          <a:ext uri="{FF2B5EF4-FFF2-40B4-BE49-F238E27FC236}">
                            <a16:creationId xmlns:a16="http://schemas.microsoft.com/office/drawing/2014/main" id="{DAC9D4A3-60D6-43E1-A776-F0FA95097B80}"/>
                          </a:ext>
                        </a:extLst>
                      </p:cNvPr>
                      <p:cNvPicPr>
                        <a:picLocks noChangeAspect="1" noChangeArrowheads="1"/>
                      </p:cNvPicPr>
                      <p:nvPr/>
                    </p:nvPicPr>
                    <p:blipFill>
                      <a:blip r:embed="rId10"/>
                      <a:srcRect/>
                      <a:stretch>
                        <a:fillRect/>
                      </a:stretch>
                    </p:blipFill>
                    <p:spPr bwMode="auto">
                      <a:xfrm>
                        <a:off x="7243483" y="1471358"/>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2">
            <a:extLst>
              <a:ext uri="{FF2B5EF4-FFF2-40B4-BE49-F238E27FC236}">
                <a16:creationId xmlns:a16="http://schemas.microsoft.com/office/drawing/2014/main" id="{530D3E28-C91B-4596-9249-C3F3DFA70C77}"/>
              </a:ext>
            </a:extLst>
          </p:cNvPr>
          <p:cNvGraphicFramePr>
            <a:graphicFrameLocks noChangeAspect="1"/>
          </p:cNvGraphicFramePr>
          <p:nvPr>
            <p:extLst/>
          </p:nvPr>
        </p:nvGraphicFramePr>
        <p:xfrm>
          <a:off x="5660021" y="1474774"/>
          <a:ext cx="352425" cy="461963"/>
        </p:xfrm>
        <a:graphic>
          <a:graphicData uri="http://schemas.openxmlformats.org/presentationml/2006/ole">
            <mc:AlternateContent xmlns:mc="http://schemas.openxmlformats.org/markup-compatibility/2006">
              <mc:Choice xmlns:v="urn:schemas-microsoft-com:vml" Requires="v">
                <p:oleObj spid="_x0000_s17431" name="方程式" r:id="rId11" imgW="164880" imgH="215640" progId="Equation.3">
                  <p:embed/>
                </p:oleObj>
              </mc:Choice>
              <mc:Fallback>
                <p:oleObj name="方程式" r:id="rId11" imgW="164880" imgH="215640" progId="Equation.3">
                  <p:embed/>
                  <p:pic>
                    <p:nvPicPr>
                      <p:cNvPr id="28" name="Object 12">
                        <a:extLst>
                          <a:ext uri="{FF2B5EF4-FFF2-40B4-BE49-F238E27FC236}">
                            <a16:creationId xmlns:a16="http://schemas.microsoft.com/office/drawing/2014/main" id="{530D3E28-C91B-4596-9249-C3F3DFA70C77}"/>
                          </a:ext>
                        </a:extLst>
                      </p:cNvPr>
                      <p:cNvPicPr>
                        <a:picLocks noChangeAspect="1" noChangeArrowheads="1"/>
                      </p:cNvPicPr>
                      <p:nvPr/>
                    </p:nvPicPr>
                    <p:blipFill>
                      <a:blip r:embed="rId12"/>
                      <a:srcRect/>
                      <a:stretch>
                        <a:fillRect/>
                      </a:stretch>
                    </p:blipFill>
                    <p:spPr bwMode="auto">
                      <a:xfrm>
                        <a:off x="5660021" y="1474774"/>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9" name="群組 54">
            <a:extLst>
              <a:ext uri="{FF2B5EF4-FFF2-40B4-BE49-F238E27FC236}">
                <a16:creationId xmlns:a16="http://schemas.microsoft.com/office/drawing/2014/main" id="{127E92A8-915C-4DD3-9850-4562A6DBBA15}"/>
              </a:ext>
            </a:extLst>
          </p:cNvPr>
          <p:cNvGrpSpPr/>
          <p:nvPr/>
        </p:nvGrpSpPr>
        <p:grpSpPr>
          <a:xfrm>
            <a:off x="2100363" y="4001430"/>
            <a:ext cx="342900" cy="461962"/>
            <a:chOff x="1882729" y="2137119"/>
            <a:chExt cx="342900" cy="461962"/>
          </a:xfrm>
        </p:grpSpPr>
        <p:sp>
          <p:nvSpPr>
            <p:cNvPr id="30" name="矩形 29">
              <a:extLst>
                <a:ext uri="{FF2B5EF4-FFF2-40B4-BE49-F238E27FC236}">
                  <a16:creationId xmlns:a16="http://schemas.microsoft.com/office/drawing/2014/main" id="{45CD6DE1-AF0D-4751-BEAE-978B32CD8EBC}"/>
                </a:ext>
              </a:extLst>
            </p:cNvPr>
            <p:cNvSpPr/>
            <p:nvPr/>
          </p:nvSpPr>
          <p:spPr>
            <a:xfrm>
              <a:off x="1882729" y="2232369"/>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31" name="Object 12">
              <a:extLst>
                <a:ext uri="{FF2B5EF4-FFF2-40B4-BE49-F238E27FC236}">
                  <a16:creationId xmlns:a16="http://schemas.microsoft.com/office/drawing/2014/main" id="{D31F134D-898F-4E96-BC98-70DFE87F8294}"/>
                </a:ext>
              </a:extLst>
            </p:cNvPr>
            <p:cNvGraphicFramePr>
              <a:graphicFrameLocks noChangeAspect="1"/>
            </p:cNvGraphicFramePr>
            <p:nvPr>
              <p:extLst/>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spid="_x0000_s17432" name="方程式" r:id="rId13" imgW="152280" imgH="215640" progId="Equation.3">
                    <p:embed/>
                  </p:oleObj>
                </mc:Choice>
                <mc:Fallback>
                  <p:oleObj name="方程式" r:id="rId13" imgW="152280" imgH="215640" progId="Equation.3">
                    <p:embed/>
                    <p:pic>
                      <p:nvPicPr>
                        <p:cNvPr id="31" name="Object 12">
                          <a:extLst>
                            <a:ext uri="{FF2B5EF4-FFF2-40B4-BE49-F238E27FC236}">
                              <a16:creationId xmlns:a16="http://schemas.microsoft.com/office/drawing/2014/main" id="{D31F134D-898F-4E96-BC98-70DFE87F8294}"/>
                            </a:ext>
                          </a:extLst>
                        </p:cNvPr>
                        <p:cNvPicPr>
                          <a:picLocks noChangeAspect="1" noChangeArrowheads="1"/>
                        </p:cNvPicPr>
                        <p:nvPr/>
                      </p:nvPicPr>
                      <p:blipFill>
                        <a:blip r:embed="rId14"/>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2" name="群組 57">
            <a:extLst>
              <a:ext uri="{FF2B5EF4-FFF2-40B4-BE49-F238E27FC236}">
                <a16:creationId xmlns:a16="http://schemas.microsoft.com/office/drawing/2014/main" id="{7896A242-4A67-447B-92E4-C091A4196368}"/>
              </a:ext>
            </a:extLst>
          </p:cNvPr>
          <p:cNvGrpSpPr/>
          <p:nvPr/>
        </p:nvGrpSpPr>
        <p:grpSpPr>
          <a:xfrm>
            <a:off x="3707627" y="4003465"/>
            <a:ext cx="391033" cy="461963"/>
            <a:chOff x="1876911" y="2719786"/>
            <a:chExt cx="391033" cy="461963"/>
          </a:xfrm>
        </p:grpSpPr>
        <p:sp>
          <p:nvSpPr>
            <p:cNvPr id="33" name="矩形 32">
              <a:extLst>
                <a:ext uri="{FF2B5EF4-FFF2-40B4-BE49-F238E27FC236}">
                  <a16:creationId xmlns:a16="http://schemas.microsoft.com/office/drawing/2014/main" id="{143695AD-787D-494D-B332-3E3B54ABEA05}"/>
                </a:ext>
              </a:extLst>
            </p:cNvPr>
            <p:cNvSpPr/>
            <p:nvPr/>
          </p:nvSpPr>
          <p:spPr>
            <a:xfrm>
              <a:off x="1876911" y="2802698"/>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34" name="Object 12">
              <a:extLst>
                <a:ext uri="{FF2B5EF4-FFF2-40B4-BE49-F238E27FC236}">
                  <a16:creationId xmlns:a16="http://schemas.microsoft.com/office/drawing/2014/main" id="{8F07D268-6E62-4D21-A543-D873FA472B4C}"/>
                </a:ext>
              </a:extLst>
            </p:cNvPr>
            <p:cNvGraphicFramePr>
              <a:graphicFrameLocks noChangeAspect="1"/>
            </p:cNvGraphicFramePr>
            <p:nvPr>
              <p:extLst/>
            </p:nvPr>
          </p:nvGraphicFramePr>
          <p:xfrm>
            <a:off x="1888532" y="2719786"/>
            <a:ext cx="379412" cy="461963"/>
          </p:xfrm>
          <a:graphic>
            <a:graphicData uri="http://schemas.openxmlformats.org/presentationml/2006/ole">
              <mc:AlternateContent xmlns:mc="http://schemas.openxmlformats.org/markup-compatibility/2006">
                <mc:Choice xmlns:v="urn:schemas-microsoft-com:vml" Requires="v">
                  <p:oleObj spid="_x0000_s17433" name="方程式" r:id="rId15" imgW="177480" imgH="215640" progId="Equation.3">
                    <p:embed/>
                  </p:oleObj>
                </mc:Choice>
                <mc:Fallback>
                  <p:oleObj name="方程式" r:id="rId15" imgW="177480" imgH="215640" progId="Equation.3">
                    <p:embed/>
                    <p:pic>
                      <p:nvPicPr>
                        <p:cNvPr id="34" name="Object 12">
                          <a:extLst>
                            <a:ext uri="{FF2B5EF4-FFF2-40B4-BE49-F238E27FC236}">
                              <a16:creationId xmlns:a16="http://schemas.microsoft.com/office/drawing/2014/main" id="{8F07D268-6E62-4D21-A543-D873FA472B4C}"/>
                            </a:ext>
                          </a:extLst>
                        </p:cNvPr>
                        <p:cNvPicPr>
                          <a:picLocks noChangeAspect="1" noChangeArrowheads="1"/>
                        </p:cNvPicPr>
                        <p:nvPr/>
                      </p:nvPicPr>
                      <p:blipFill>
                        <a:blip r:embed="rId16"/>
                        <a:srcRect/>
                        <a:stretch>
                          <a:fillRect/>
                        </a:stretch>
                      </p:blipFill>
                      <p:spPr bwMode="auto">
                        <a:xfrm>
                          <a:off x="1888532" y="2719786"/>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5" name="群組 63">
            <a:extLst>
              <a:ext uri="{FF2B5EF4-FFF2-40B4-BE49-F238E27FC236}">
                <a16:creationId xmlns:a16="http://schemas.microsoft.com/office/drawing/2014/main" id="{411F313F-6C4F-4743-BE18-8291CF54C714}"/>
              </a:ext>
            </a:extLst>
          </p:cNvPr>
          <p:cNvGrpSpPr/>
          <p:nvPr/>
        </p:nvGrpSpPr>
        <p:grpSpPr>
          <a:xfrm rot="16200000">
            <a:off x="6070547" y="2659736"/>
            <a:ext cx="1037222" cy="1638300"/>
            <a:chOff x="1013669" y="3459098"/>
            <a:chExt cx="1588876" cy="1638300"/>
          </a:xfrm>
        </p:grpSpPr>
        <p:cxnSp>
          <p:nvCxnSpPr>
            <p:cNvPr id="36" name="直線單箭頭接點 64">
              <a:extLst>
                <a:ext uri="{FF2B5EF4-FFF2-40B4-BE49-F238E27FC236}">
                  <a16:creationId xmlns:a16="http://schemas.microsoft.com/office/drawing/2014/main" id="{466A89AB-35BF-496F-A8F4-ED5CE5D43AAD}"/>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群組 65">
              <a:extLst>
                <a:ext uri="{FF2B5EF4-FFF2-40B4-BE49-F238E27FC236}">
                  <a16:creationId xmlns:a16="http://schemas.microsoft.com/office/drawing/2014/main" id="{07DDCB6C-FA72-4650-930A-50246394D302}"/>
                </a:ext>
              </a:extLst>
            </p:cNvPr>
            <p:cNvGrpSpPr/>
            <p:nvPr/>
          </p:nvGrpSpPr>
          <p:grpSpPr>
            <a:xfrm>
              <a:off x="1025705" y="3459098"/>
              <a:ext cx="1576840" cy="1638300"/>
              <a:chOff x="1025705" y="3459098"/>
              <a:chExt cx="1576840" cy="1638300"/>
            </a:xfrm>
          </p:grpSpPr>
          <p:cxnSp>
            <p:nvCxnSpPr>
              <p:cNvPr id="38" name="直線單箭頭接點 66">
                <a:extLst>
                  <a:ext uri="{FF2B5EF4-FFF2-40B4-BE49-F238E27FC236}">
                    <a16:creationId xmlns:a16="http://schemas.microsoft.com/office/drawing/2014/main" id="{2BE64234-4F4B-4FDE-AC63-D1BA93103C85}"/>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67">
                <a:extLst>
                  <a:ext uri="{FF2B5EF4-FFF2-40B4-BE49-F238E27FC236}">
                    <a16:creationId xmlns:a16="http://schemas.microsoft.com/office/drawing/2014/main" id="{2F867A30-B40E-4F9E-8ABE-5AD83FDFF79D}"/>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68">
                <a:extLst>
                  <a:ext uri="{FF2B5EF4-FFF2-40B4-BE49-F238E27FC236}">
                    <a16:creationId xmlns:a16="http://schemas.microsoft.com/office/drawing/2014/main" id="{7C40C38A-B6E5-4057-B76D-A11F35DCD7A8}"/>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1" name="手繪多邊形 69">
            <a:extLst>
              <a:ext uri="{FF2B5EF4-FFF2-40B4-BE49-F238E27FC236}">
                <a16:creationId xmlns:a16="http://schemas.microsoft.com/office/drawing/2014/main" id="{F81BADD6-7ACF-4D67-B198-A98E9A62F222}"/>
              </a:ext>
            </a:extLst>
          </p:cNvPr>
          <p:cNvSpPr/>
          <p:nvPr/>
        </p:nvSpPr>
        <p:spPr>
          <a:xfrm>
            <a:off x="3892550" y="4445000"/>
            <a:ext cx="1828800" cy="319831"/>
          </a:xfrm>
          <a:custGeom>
            <a:avLst/>
            <a:gdLst>
              <a:gd name="connsiteX0" fmla="*/ 0 w 1828800"/>
              <a:gd name="connsiteY0" fmla="*/ 0 h 319831"/>
              <a:gd name="connsiteX1" fmla="*/ 1016000 w 1828800"/>
              <a:gd name="connsiteY1" fmla="*/ 317500 h 319831"/>
              <a:gd name="connsiteX2" fmla="*/ 1828800 w 1828800"/>
              <a:gd name="connsiteY2" fmla="*/ 152400 h 319831"/>
            </a:gdLst>
            <a:ahLst/>
            <a:cxnLst>
              <a:cxn ang="0">
                <a:pos x="connsiteX0" y="connsiteY0"/>
              </a:cxn>
              <a:cxn ang="0">
                <a:pos x="connsiteX1" y="connsiteY1"/>
              </a:cxn>
              <a:cxn ang="0">
                <a:pos x="connsiteX2" y="connsiteY2"/>
              </a:cxn>
            </a:cxnLst>
            <a:rect l="l" t="t" r="r" b="b"/>
            <a:pathLst>
              <a:path w="1828800" h="319831">
                <a:moveTo>
                  <a:pt x="0" y="0"/>
                </a:moveTo>
                <a:cubicBezTo>
                  <a:pt x="355600" y="146050"/>
                  <a:pt x="711200" y="292100"/>
                  <a:pt x="1016000" y="317500"/>
                </a:cubicBezTo>
                <a:cubicBezTo>
                  <a:pt x="1320800" y="342900"/>
                  <a:pt x="1828800" y="152400"/>
                  <a:pt x="1828800" y="1524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2" name="手繪多邊形 70">
            <a:extLst>
              <a:ext uri="{FF2B5EF4-FFF2-40B4-BE49-F238E27FC236}">
                <a16:creationId xmlns:a16="http://schemas.microsoft.com/office/drawing/2014/main" id="{43B0BF84-8E02-4662-847F-EFD0C9016B5B}"/>
              </a:ext>
            </a:extLst>
          </p:cNvPr>
          <p:cNvSpPr/>
          <p:nvPr/>
        </p:nvSpPr>
        <p:spPr>
          <a:xfrm>
            <a:off x="3879850" y="4457700"/>
            <a:ext cx="3416300" cy="624441"/>
          </a:xfrm>
          <a:custGeom>
            <a:avLst/>
            <a:gdLst>
              <a:gd name="connsiteX0" fmla="*/ 0 w 3416300"/>
              <a:gd name="connsiteY0" fmla="*/ 0 h 624441"/>
              <a:gd name="connsiteX1" fmla="*/ 1854200 w 3416300"/>
              <a:gd name="connsiteY1" fmla="*/ 622300 h 624441"/>
              <a:gd name="connsiteX2" fmla="*/ 3416300 w 3416300"/>
              <a:gd name="connsiteY2" fmla="*/ 165100 h 624441"/>
            </a:gdLst>
            <a:ahLst/>
            <a:cxnLst>
              <a:cxn ang="0">
                <a:pos x="connsiteX0" y="connsiteY0"/>
              </a:cxn>
              <a:cxn ang="0">
                <a:pos x="connsiteX1" y="connsiteY1"/>
              </a:cxn>
              <a:cxn ang="0">
                <a:pos x="connsiteX2" y="connsiteY2"/>
              </a:cxn>
            </a:cxnLst>
            <a:rect l="l" t="t" r="r" b="b"/>
            <a:pathLst>
              <a:path w="3416300" h="624441">
                <a:moveTo>
                  <a:pt x="0" y="0"/>
                </a:moveTo>
                <a:cubicBezTo>
                  <a:pt x="642408" y="297391"/>
                  <a:pt x="1284817" y="594783"/>
                  <a:pt x="1854200" y="622300"/>
                </a:cubicBezTo>
                <a:cubicBezTo>
                  <a:pt x="2423583" y="649817"/>
                  <a:pt x="2919941" y="407458"/>
                  <a:pt x="3416300" y="1651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3" name="手繪多邊形 71">
            <a:extLst>
              <a:ext uri="{FF2B5EF4-FFF2-40B4-BE49-F238E27FC236}">
                <a16:creationId xmlns:a16="http://schemas.microsoft.com/office/drawing/2014/main" id="{B7A3737A-8551-4587-B346-3D6791A8E60E}"/>
              </a:ext>
            </a:extLst>
          </p:cNvPr>
          <p:cNvSpPr/>
          <p:nvPr/>
        </p:nvSpPr>
        <p:spPr>
          <a:xfrm>
            <a:off x="2266950" y="4445000"/>
            <a:ext cx="3479800" cy="511221"/>
          </a:xfrm>
          <a:custGeom>
            <a:avLst/>
            <a:gdLst>
              <a:gd name="connsiteX0" fmla="*/ 0 w 3479800"/>
              <a:gd name="connsiteY0" fmla="*/ 0 h 511221"/>
              <a:gd name="connsiteX1" fmla="*/ 1600200 w 3479800"/>
              <a:gd name="connsiteY1" fmla="*/ 508000 h 511221"/>
              <a:gd name="connsiteX2" fmla="*/ 3479800 w 3479800"/>
              <a:gd name="connsiteY2" fmla="*/ 177800 h 511221"/>
            </a:gdLst>
            <a:ahLst/>
            <a:cxnLst>
              <a:cxn ang="0">
                <a:pos x="connsiteX0" y="connsiteY0"/>
              </a:cxn>
              <a:cxn ang="0">
                <a:pos x="connsiteX1" y="connsiteY1"/>
              </a:cxn>
              <a:cxn ang="0">
                <a:pos x="connsiteX2" y="connsiteY2"/>
              </a:cxn>
            </a:cxnLst>
            <a:rect l="l" t="t" r="r" b="b"/>
            <a:pathLst>
              <a:path w="3479800" h="511221">
                <a:moveTo>
                  <a:pt x="0" y="0"/>
                </a:moveTo>
                <a:cubicBezTo>
                  <a:pt x="510116" y="239183"/>
                  <a:pt x="1020233" y="478367"/>
                  <a:pt x="1600200" y="508000"/>
                </a:cubicBezTo>
                <a:cubicBezTo>
                  <a:pt x="2180167" y="537633"/>
                  <a:pt x="2829983" y="357716"/>
                  <a:pt x="3479800" y="1778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4" name="手繪多邊形 72">
            <a:extLst>
              <a:ext uri="{FF2B5EF4-FFF2-40B4-BE49-F238E27FC236}">
                <a16:creationId xmlns:a16="http://schemas.microsoft.com/office/drawing/2014/main" id="{14E74379-7B92-4987-BC32-094E02A6E5E5}"/>
              </a:ext>
            </a:extLst>
          </p:cNvPr>
          <p:cNvSpPr/>
          <p:nvPr/>
        </p:nvSpPr>
        <p:spPr>
          <a:xfrm>
            <a:off x="2279650" y="4445000"/>
            <a:ext cx="5143500" cy="1004985"/>
          </a:xfrm>
          <a:custGeom>
            <a:avLst/>
            <a:gdLst>
              <a:gd name="connsiteX0" fmla="*/ 0 w 5143500"/>
              <a:gd name="connsiteY0" fmla="*/ 0 h 1004985"/>
              <a:gd name="connsiteX1" fmla="*/ 2438400 w 5143500"/>
              <a:gd name="connsiteY1" fmla="*/ 1003300 h 1004985"/>
              <a:gd name="connsiteX2" fmla="*/ 5143500 w 5143500"/>
              <a:gd name="connsiteY2" fmla="*/ 190500 h 1004985"/>
            </a:gdLst>
            <a:ahLst/>
            <a:cxnLst>
              <a:cxn ang="0">
                <a:pos x="connsiteX0" y="connsiteY0"/>
              </a:cxn>
              <a:cxn ang="0">
                <a:pos x="connsiteX1" y="connsiteY1"/>
              </a:cxn>
              <a:cxn ang="0">
                <a:pos x="connsiteX2" y="connsiteY2"/>
              </a:cxn>
            </a:cxnLst>
            <a:rect l="l" t="t" r="r" b="b"/>
            <a:pathLst>
              <a:path w="5143500" h="1004985">
                <a:moveTo>
                  <a:pt x="0" y="0"/>
                </a:moveTo>
                <a:cubicBezTo>
                  <a:pt x="790575" y="485775"/>
                  <a:pt x="1581150" y="971550"/>
                  <a:pt x="2438400" y="1003300"/>
                </a:cubicBezTo>
                <a:cubicBezTo>
                  <a:pt x="3295650" y="1035050"/>
                  <a:pt x="4219575" y="612775"/>
                  <a:pt x="5143500" y="1905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5" name="手繪多邊形 2">
            <a:extLst>
              <a:ext uri="{FF2B5EF4-FFF2-40B4-BE49-F238E27FC236}">
                <a16:creationId xmlns:a16="http://schemas.microsoft.com/office/drawing/2014/main" id="{1C85B95E-EAC0-49AB-853F-DE48AA572CF0}"/>
              </a:ext>
            </a:extLst>
          </p:cNvPr>
          <p:cNvSpPr/>
          <p:nvPr/>
        </p:nvSpPr>
        <p:spPr>
          <a:xfrm>
            <a:off x="2305318" y="3347672"/>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6" name="文字方塊 15">
            <a:extLst>
              <a:ext uri="{FF2B5EF4-FFF2-40B4-BE49-F238E27FC236}">
                <a16:creationId xmlns:a16="http://schemas.microsoft.com/office/drawing/2014/main" id="{06059199-AD0D-475E-B235-2E11A560BAAA}"/>
              </a:ext>
            </a:extLst>
          </p:cNvPr>
          <p:cNvSpPr txBox="1"/>
          <p:nvPr/>
        </p:nvSpPr>
        <p:spPr>
          <a:xfrm>
            <a:off x="2627316" y="3169401"/>
            <a:ext cx="9674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store</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cxnSp>
        <p:nvCxnSpPr>
          <p:cNvPr id="49" name="直線接點 24">
            <a:extLst>
              <a:ext uri="{FF2B5EF4-FFF2-40B4-BE49-F238E27FC236}">
                <a16:creationId xmlns:a16="http://schemas.microsoft.com/office/drawing/2014/main" id="{F446E30B-5AB9-48E5-AF2F-F3D8E59462F0}"/>
              </a:ext>
            </a:extLst>
          </p:cNvPr>
          <p:cNvCxnSpPr/>
          <p:nvPr/>
        </p:nvCxnSpPr>
        <p:spPr>
          <a:xfrm flipH="1">
            <a:off x="5639888" y="2496257"/>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接點 51">
            <a:extLst>
              <a:ext uri="{FF2B5EF4-FFF2-40B4-BE49-F238E27FC236}">
                <a16:creationId xmlns:a16="http://schemas.microsoft.com/office/drawing/2014/main" id="{DEF24644-E789-4F80-818F-E94BC2B26828}"/>
              </a:ext>
            </a:extLst>
          </p:cNvPr>
          <p:cNvCxnSpPr/>
          <p:nvPr/>
        </p:nvCxnSpPr>
        <p:spPr>
          <a:xfrm flipH="1">
            <a:off x="7223545" y="2475341"/>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2">
            <a:extLst>
              <a:ext uri="{FF2B5EF4-FFF2-40B4-BE49-F238E27FC236}">
                <a16:creationId xmlns:a16="http://schemas.microsoft.com/office/drawing/2014/main" id="{95D899F1-A50D-4335-9805-41E4474B7B40}"/>
              </a:ext>
            </a:extLst>
          </p:cNvPr>
          <p:cNvCxnSpPr/>
          <p:nvPr/>
        </p:nvCxnSpPr>
        <p:spPr>
          <a:xfrm flipH="1">
            <a:off x="5673938" y="4159974"/>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3">
            <a:extLst>
              <a:ext uri="{FF2B5EF4-FFF2-40B4-BE49-F238E27FC236}">
                <a16:creationId xmlns:a16="http://schemas.microsoft.com/office/drawing/2014/main" id="{10D664A5-1ADC-433D-A46F-6244BF79C531}"/>
              </a:ext>
            </a:extLst>
          </p:cNvPr>
          <p:cNvCxnSpPr/>
          <p:nvPr/>
        </p:nvCxnSpPr>
        <p:spPr>
          <a:xfrm flipH="1">
            <a:off x="7233162" y="4193430"/>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群組 23">
            <a:extLst>
              <a:ext uri="{FF2B5EF4-FFF2-40B4-BE49-F238E27FC236}">
                <a16:creationId xmlns:a16="http://schemas.microsoft.com/office/drawing/2014/main" id="{D64CB231-F1C8-4A9B-80ED-D817D3F79E11}"/>
              </a:ext>
            </a:extLst>
          </p:cNvPr>
          <p:cNvGrpSpPr/>
          <p:nvPr/>
        </p:nvGrpSpPr>
        <p:grpSpPr>
          <a:xfrm>
            <a:off x="831317" y="1043980"/>
            <a:ext cx="4512856" cy="613438"/>
            <a:chOff x="3463673" y="119351"/>
            <a:chExt cx="4512856" cy="613438"/>
          </a:xfrm>
        </p:grpSpPr>
        <p:sp>
          <p:nvSpPr>
            <p:cNvPr id="54" name="文字方塊 25">
              <a:extLst>
                <a:ext uri="{FF2B5EF4-FFF2-40B4-BE49-F238E27FC236}">
                  <a16:creationId xmlns:a16="http://schemas.microsoft.com/office/drawing/2014/main" id="{D10CAE4D-8CC5-4402-AE38-9C2AF614CF8A}"/>
                </a:ext>
              </a:extLst>
            </p:cNvPr>
            <p:cNvSpPr txBox="1"/>
            <p:nvPr/>
          </p:nvSpPr>
          <p:spPr>
            <a:xfrm>
              <a:off x="3463673" y="173004"/>
              <a:ext cx="219574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输入序列</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55" name="文字方塊 26">
                  <a:extLst>
                    <a:ext uri="{FF2B5EF4-FFF2-40B4-BE49-F238E27FC236}">
                      <a16:creationId xmlns:a16="http://schemas.microsoft.com/office/drawing/2014/main" id="{4590216E-8A8D-4714-AE79-A56F9674B1C1}"/>
                    </a:ext>
                  </a:extLst>
                </p:cNvPr>
                <p:cNvSpPr txBox="1"/>
                <p:nvPr/>
              </p:nvSpPr>
              <p:spPr>
                <a:xfrm>
                  <a:off x="5790380" y="119351"/>
                  <a:ext cx="463653" cy="61343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eqAr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27" name="文字方塊 26"/>
                <p:cNvSpPr txBox="1">
                  <a:spLocks noRot="1" noChangeAspect="1" noMove="1" noResize="1" noEditPoints="1" noAdjustHandles="1" noChangeArrowheads="1" noChangeShapeType="1" noTextEdit="1"/>
                </p:cNvSpPr>
                <p:nvPr/>
              </p:nvSpPr>
              <p:spPr>
                <a:xfrm>
                  <a:off x="5790380" y="119351"/>
                  <a:ext cx="463653" cy="613438"/>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61">
                  <a:extLst>
                    <a:ext uri="{FF2B5EF4-FFF2-40B4-BE49-F238E27FC236}">
                      <a16:creationId xmlns:a16="http://schemas.microsoft.com/office/drawing/2014/main" id="{32CFCFD9-7BB0-4D78-83F8-F57D691955BF}"/>
                    </a:ext>
                  </a:extLst>
                </p:cNvPr>
                <p:cNvSpPr txBox="1"/>
                <p:nvPr/>
              </p:nvSpPr>
              <p:spPr>
                <a:xfrm>
                  <a:off x="6309285" y="119351"/>
                  <a:ext cx="463653" cy="61343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eqAr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62" name="文字方塊 61"/>
                <p:cNvSpPr txBox="1">
                  <a:spLocks noRot="1" noChangeAspect="1" noMove="1" noResize="1" noEditPoints="1" noAdjustHandles="1" noChangeArrowheads="1" noChangeShapeType="1" noTextEdit="1"/>
                </p:cNvSpPr>
                <p:nvPr/>
              </p:nvSpPr>
              <p:spPr>
                <a:xfrm>
                  <a:off x="6309285" y="119351"/>
                  <a:ext cx="463653" cy="613438"/>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文字方塊 73">
                  <a:extLst>
                    <a:ext uri="{FF2B5EF4-FFF2-40B4-BE49-F238E27FC236}">
                      <a16:creationId xmlns:a16="http://schemas.microsoft.com/office/drawing/2014/main" id="{F3F2FB7C-B581-4C6E-B9B2-7782C7205A2D}"/>
                    </a:ext>
                  </a:extLst>
                </p:cNvPr>
                <p:cNvSpPr txBox="1"/>
                <p:nvPr/>
              </p:nvSpPr>
              <p:spPr>
                <a:xfrm>
                  <a:off x="6825367" y="119351"/>
                  <a:ext cx="463652" cy="61343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e>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e>
                            </m:eqAr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74" name="文字方塊 73"/>
                <p:cNvSpPr txBox="1">
                  <a:spLocks noRot="1" noChangeAspect="1" noMove="1" noResize="1" noEditPoints="1" noAdjustHandles="1" noChangeArrowheads="1" noChangeShapeType="1" noTextEdit="1"/>
                </p:cNvSpPr>
                <p:nvPr/>
              </p:nvSpPr>
              <p:spPr>
                <a:xfrm>
                  <a:off x="6825367" y="119351"/>
                  <a:ext cx="463652" cy="613438"/>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74">
                  <a:extLst>
                    <a:ext uri="{FF2B5EF4-FFF2-40B4-BE49-F238E27FC236}">
                      <a16:creationId xmlns:a16="http://schemas.microsoft.com/office/drawing/2014/main" id="{3E7EABB5-3F62-42D3-98EC-2D23F5FAFB20}"/>
                    </a:ext>
                  </a:extLst>
                </p:cNvPr>
                <p:cNvSpPr txBox="1"/>
                <p:nvPr/>
              </p:nvSpPr>
              <p:spPr>
                <a:xfrm>
                  <a:off x="7394638" y="176816"/>
                  <a:ext cx="58189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75" name="文字方塊 74"/>
                <p:cNvSpPr txBox="1">
                  <a:spLocks noRot="1" noChangeAspect="1" noMove="1" noResize="1" noEditPoints="1" noAdjustHandles="1" noChangeArrowheads="1" noChangeShapeType="1" noTextEdit="1"/>
                </p:cNvSpPr>
                <p:nvPr/>
              </p:nvSpPr>
              <p:spPr>
                <a:xfrm>
                  <a:off x="7394638" y="176816"/>
                  <a:ext cx="581891" cy="369332"/>
                </a:xfrm>
                <a:prstGeom prst="rect">
                  <a:avLst/>
                </a:prstGeom>
                <a:blipFill>
                  <a:blip r:embed="rId20"/>
                  <a:stretch>
                    <a:fillRect/>
                  </a:stretch>
                </a:blipFill>
              </p:spPr>
              <p:txBody>
                <a:bodyPr/>
                <a:lstStyle/>
                <a:p>
                  <a:r>
                    <a:rPr lang="zh-TW" altLang="en-US">
                      <a:noFill/>
                    </a:rPr>
                    <a:t> </a:t>
                  </a:r>
                </a:p>
              </p:txBody>
            </p:sp>
          </mc:Fallback>
        </mc:AlternateContent>
      </p:grpSp>
      <p:sp>
        <p:nvSpPr>
          <p:cNvPr id="59" name="文字方塊 28">
            <a:extLst>
              <a:ext uri="{FF2B5EF4-FFF2-40B4-BE49-F238E27FC236}">
                <a16:creationId xmlns:a16="http://schemas.microsoft.com/office/drawing/2014/main" id="{B8E14285-9106-47DF-AD58-DC7708A0A23C}"/>
              </a:ext>
            </a:extLst>
          </p:cNvPr>
          <p:cNvSpPr txBox="1"/>
          <p:nvPr/>
        </p:nvSpPr>
        <p:spPr>
          <a:xfrm>
            <a:off x="5588000" y="5696254"/>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0" name="文字方塊 75">
            <a:extLst>
              <a:ext uri="{FF2B5EF4-FFF2-40B4-BE49-F238E27FC236}">
                <a16:creationId xmlns:a16="http://schemas.microsoft.com/office/drawing/2014/main" id="{269F255E-B805-4AFB-B238-0D6D48DB7B31}"/>
              </a:ext>
            </a:extLst>
          </p:cNvPr>
          <p:cNvSpPr txBox="1"/>
          <p:nvPr/>
        </p:nvSpPr>
        <p:spPr>
          <a:xfrm>
            <a:off x="7185951" y="5710401"/>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1" name="文字方塊 76">
            <a:extLst>
              <a:ext uri="{FF2B5EF4-FFF2-40B4-BE49-F238E27FC236}">
                <a16:creationId xmlns:a16="http://schemas.microsoft.com/office/drawing/2014/main" id="{84952F0B-8FE6-44B9-B12F-C73FC354208E}"/>
              </a:ext>
            </a:extLst>
          </p:cNvPr>
          <p:cNvSpPr txBox="1"/>
          <p:nvPr/>
        </p:nvSpPr>
        <p:spPr>
          <a:xfrm>
            <a:off x="2100060" y="4008667"/>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2" name="文字方塊 77">
            <a:extLst>
              <a:ext uri="{FF2B5EF4-FFF2-40B4-BE49-F238E27FC236}">
                <a16:creationId xmlns:a16="http://schemas.microsoft.com/office/drawing/2014/main" id="{2CC2BC89-A235-4955-9C81-67B5283C20BD}"/>
              </a:ext>
            </a:extLst>
          </p:cNvPr>
          <p:cNvSpPr txBox="1"/>
          <p:nvPr/>
        </p:nvSpPr>
        <p:spPr>
          <a:xfrm>
            <a:off x="3698011" y="4022814"/>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3" name="文字方塊 78">
            <a:extLst>
              <a:ext uri="{FF2B5EF4-FFF2-40B4-BE49-F238E27FC236}">
                <a16:creationId xmlns:a16="http://schemas.microsoft.com/office/drawing/2014/main" id="{9D8DF7CB-84B2-47B0-822C-7CA95E51BC6F}"/>
              </a:ext>
            </a:extLst>
          </p:cNvPr>
          <p:cNvSpPr txBox="1"/>
          <p:nvPr/>
        </p:nvSpPr>
        <p:spPr>
          <a:xfrm>
            <a:off x="6009307" y="3655038"/>
            <a:ext cx="362858"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6</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4" name="文字方塊 79">
            <a:extLst>
              <a:ext uri="{FF2B5EF4-FFF2-40B4-BE49-F238E27FC236}">
                <a16:creationId xmlns:a16="http://schemas.microsoft.com/office/drawing/2014/main" id="{081EAADF-8EC0-43DF-9784-1DF72C07F6AA}"/>
              </a:ext>
            </a:extLst>
          </p:cNvPr>
          <p:cNvSpPr txBox="1"/>
          <p:nvPr/>
        </p:nvSpPr>
        <p:spPr>
          <a:xfrm>
            <a:off x="7550009" y="3655038"/>
            <a:ext cx="362858"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6</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5" name="文字方塊 80">
            <a:extLst>
              <a:ext uri="{FF2B5EF4-FFF2-40B4-BE49-F238E27FC236}">
                <a16:creationId xmlns:a16="http://schemas.microsoft.com/office/drawing/2014/main" id="{97E6BA50-5DBE-42A1-9729-3673437E3806}"/>
              </a:ext>
            </a:extLst>
          </p:cNvPr>
          <p:cNvSpPr txBox="1"/>
          <p:nvPr/>
        </p:nvSpPr>
        <p:spPr>
          <a:xfrm>
            <a:off x="5974556" y="1914102"/>
            <a:ext cx="58527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6" name="文字方塊 81">
            <a:extLst>
              <a:ext uri="{FF2B5EF4-FFF2-40B4-BE49-F238E27FC236}">
                <a16:creationId xmlns:a16="http://schemas.microsoft.com/office/drawing/2014/main" id="{F85E116A-C73A-4E93-941B-FB1E80A06082}"/>
              </a:ext>
            </a:extLst>
          </p:cNvPr>
          <p:cNvSpPr txBox="1"/>
          <p:nvPr/>
        </p:nvSpPr>
        <p:spPr>
          <a:xfrm>
            <a:off x="7576800" y="1942033"/>
            <a:ext cx="574485"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7" name="文字方塊 83">
            <a:extLst>
              <a:ext uri="{FF2B5EF4-FFF2-40B4-BE49-F238E27FC236}">
                <a16:creationId xmlns:a16="http://schemas.microsoft.com/office/drawing/2014/main" id="{F94F069D-9661-4248-A400-C0407D8E059F}"/>
              </a:ext>
            </a:extLst>
          </p:cNvPr>
          <p:cNvSpPr txBox="1"/>
          <p:nvPr/>
        </p:nvSpPr>
        <p:spPr>
          <a:xfrm>
            <a:off x="643118" y="1794577"/>
            <a:ext cx="24556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输出序列</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68" name="文字方塊 84">
                <a:extLst>
                  <a:ext uri="{FF2B5EF4-FFF2-40B4-BE49-F238E27FC236}">
                    <a16:creationId xmlns:a16="http://schemas.microsoft.com/office/drawing/2014/main" id="{A376D722-27E0-4D1B-B26B-9A587C11DC8E}"/>
                  </a:ext>
                </a:extLst>
              </p:cNvPr>
              <p:cNvSpPr txBox="1"/>
              <p:nvPr/>
            </p:nvSpPr>
            <p:spPr>
              <a:xfrm>
                <a:off x="3162513" y="1713096"/>
                <a:ext cx="463653" cy="61343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e>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e>
                          </m:eqAr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68" name="文字方塊 84">
                <a:extLst>
                  <a:ext uri="{FF2B5EF4-FFF2-40B4-BE49-F238E27FC236}">
                    <a16:creationId xmlns:a16="http://schemas.microsoft.com/office/drawing/2014/main" id="{A376D722-27E0-4D1B-B26B-9A587C11DC8E}"/>
                  </a:ext>
                </a:extLst>
              </p:cNvPr>
              <p:cNvSpPr txBox="1">
                <a:spLocks noRot="1" noChangeAspect="1" noMove="1" noResize="1" noEditPoints="1" noAdjustHandles="1" noChangeArrowheads="1" noChangeShapeType="1" noTextEdit="1"/>
              </p:cNvSpPr>
              <p:nvPr/>
            </p:nvSpPr>
            <p:spPr>
              <a:xfrm>
                <a:off x="3162513" y="1713096"/>
                <a:ext cx="463653" cy="613438"/>
              </a:xfrm>
              <a:prstGeom prst="rect">
                <a:avLst/>
              </a:prstGeom>
              <a:blipFill>
                <a:blip r:embed="rId21"/>
                <a:stretch>
                  <a:fillRect/>
                </a:stretch>
              </a:blipFill>
            </p:spPr>
            <p:txBody>
              <a:bodyPr/>
              <a:lstStyle/>
              <a:p>
                <a:r>
                  <a:rPr lang="zh-CN" altLang="en-US">
                    <a:noFill/>
                  </a:rPr>
                  <a:t> </a:t>
                </a:r>
              </a:p>
            </p:txBody>
          </p:sp>
        </mc:Fallback>
      </mc:AlternateContent>
      <p:sp>
        <p:nvSpPr>
          <p:cNvPr id="69" name="手繪多邊形 46">
            <a:extLst>
              <a:ext uri="{FF2B5EF4-FFF2-40B4-BE49-F238E27FC236}">
                <a16:creationId xmlns:a16="http://schemas.microsoft.com/office/drawing/2014/main" id="{6DFC5286-7704-4B46-BFC1-42E71FA4B9E6}"/>
              </a:ext>
            </a:extLst>
          </p:cNvPr>
          <p:cNvSpPr/>
          <p:nvPr/>
        </p:nvSpPr>
        <p:spPr>
          <a:xfrm>
            <a:off x="3916717" y="3346269"/>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70" name="文字方塊 82">
                <a:extLst>
                  <a:ext uri="{FF2B5EF4-FFF2-40B4-BE49-F238E27FC236}">
                    <a16:creationId xmlns:a16="http://schemas.microsoft.com/office/drawing/2014/main" id="{A458C47F-AC91-4FC2-B0F3-7D7D88331391}"/>
                  </a:ext>
                </a:extLst>
              </p:cNvPr>
              <p:cNvSpPr txBox="1"/>
              <p:nvPr/>
            </p:nvSpPr>
            <p:spPr>
              <a:xfrm>
                <a:off x="3591969" y="1724808"/>
                <a:ext cx="633571" cy="61343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m:t>
                              </m:r>
                            </m:e>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m:t>
                              </m:r>
                            </m:e>
                          </m:eqAr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70" name="文字方塊 82">
                <a:extLst>
                  <a:ext uri="{FF2B5EF4-FFF2-40B4-BE49-F238E27FC236}">
                    <a16:creationId xmlns:a16="http://schemas.microsoft.com/office/drawing/2014/main" id="{A458C47F-AC91-4FC2-B0F3-7D7D88331391}"/>
                  </a:ext>
                </a:extLst>
              </p:cNvPr>
              <p:cNvSpPr txBox="1">
                <a:spLocks noRot="1" noChangeAspect="1" noMove="1" noResize="1" noEditPoints="1" noAdjustHandles="1" noChangeArrowheads="1" noChangeShapeType="1" noTextEdit="1"/>
              </p:cNvSpPr>
              <p:nvPr/>
            </p:nvSpPr>
            <p:spPr>
              <a:xfrm>
                <a:off x="3591969" y="1724808"/>
                <a:ext cx="633571" cy="613438"/>
              </a:xfrm>
              <a:prstGeom prst="rect">
                <a:avLst/>
              </a:prstGeom>
              <a:blipFill>
                <a:blip r:embed="rId22"/>
                <a:stretch>
                  <a:fillRect/>
                </a:stretch>
              </a:blipFill>
            </p:spPr>
            <p:txBody>
              <a:bodyPr/>
              <a:lstStyle/>
              <a:p>
                <a:r>
                  <a:rPr lang="zh-CN" altLang="en-US">
                    <a:noFill/>
                  </a:rPr>
                  <a:t> </a:t>
                </a:r>
              </a:p>
            </p:txBody>
          </p:sp>
        </mc:Fallback>
      </mc:AlternateContent>
      <p:sp>
        <p:nvSpPr>
          <p:cNvPr id="71" name="文字方塊 16">
            <a:extLst>
              <a:ext uri="{FF2B5EF4-FFF2-40B4-BE49-F238E27FC236}">
                <a16:creationId xmlns:a16="http://schemas.microsoft.com/office/drawing/2014/main" id="{5FB98333-292A-4A6C-8407-7F3BA9841A5C}"/>
              </a:ext>
            </a:extLst>
          </p:cNvPr>
          <p:cNvSpPr txBox="1"/>
          <p:nvPr/>
        </p:nvSpPr>
        <p:spPr>
          <a:xfrm>
            <a:off x="580698" y="5502792"/>
            <a:ext cx="40515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所有权重为“</a:t>
            </a:r>
            <a:r>
              <a:rPr kumimoji="0" lang="en-US" altLang="zh-CN" sz="2400" b="0" i="0" u="none" strike="noStrike" kern="1200" cap="none" spc="0" normalizeH="0" baseline="0" noProof="0" dirty="0">
                <a:ln>
                  <a:noFill/>
                </a:ln>
                <a:solidFill>
                  <a:prstClr val="black"/>
                </a:solidFill>
                <a:effectLst/>
                <a:uLnTx/>
                <a:uFillTx/>
                <a:latin typeface="Calibri"/>
                <a:ea typeface="黑体"/>
                <a:cs typeface="+mn-cs"/>
              </a:rPr>
              <a:t>1</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”，没有偏置</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2" name="文字方塊 48">
            <a:extLst>
              <a:ext uri="{FF2B5EF4-FFF2-40B4-BE49-F238E27FC236}">
                <a16:creationId xmlns:a16="http://schemas.microsoft.com/office/drawing/2014/main" id="{0A6359B3-99FD-4DC9-8685-568BF92B9462}"/>
              </a:ext>
            </a:extLst>
          </p:cNvPr>
          <p:cNvSpPr txBox="1"/>
          <p:nvPr/>
        </p:nvSpPr>
        <p:spPr>
          <a:xfrm>
            <a:off x="580698" y="6031296"/>
            <a:ext cx="46139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所有激活函数都为线性</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84871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3" grpId="0" animBg="1"/>
      <p:bldP spid="64" grpId="0" animBg="1"/>
      <p:bldP spid="65" grpId="0" animBg="1"/>
      <p:bldP spid="66" grpId="0" animBg="1"/>
      <p:bldP spid="70" grpId="0"/>
      <p:bldP spid="71" grpId="0"/>
      <p:bldP spid="7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4"/>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cxnSp>
        <p:nvCxnSpPr>
          <p:cNvPr id="9" name="直線單箭頭接點 3">
            <a:extLst>
              <a:ext uri="{FF2B5EF4-FFF2-40B4-BE49-F238E27FC236}">
                <a16:creationId xmlns:a16="http://schemas.microsoft.com/office/drawing/2014/main" id="{EB5912DD-5576-4165-8540-8295209B76A8}"/>
              </a:ext>
            </a:extLst>
          </p:cNvPr>
          <p:cNvCxnSpPr/>
          <p:nvPr/>
        </p:nvCxnSpPr>
        <p:spPr>
          <a:xfrm rot="16200000">
            <a:off x="7105362" y="2370912"/>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4">
            <a:extLst>
              <a:ext uri="{FF2B5EF4-FFF2-40B4-BE49-F238E27FC236}">
                <a16:creationId xmlns:a16="http://schemas.microsoft.com/office/drawing/2014/main" id="{0F4B7D0C-658F-4A76-B0E0-307FD923C1CA}"/>
              </a:ext>
            </a:extLst>
          </p:cNvPr>
          <p:cNvCxnSpPr/>
          <p:nvPr/>
        </p:nvCxnSpPr>
        <p:spPr>
          <a:xfrm rot="16200000">
            <a:off x="5458376" y="2338561"/>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群組 5">
            <a:extLst>
              <a:ext uri="{FF2B5EF4-FFF2-40B4-BE49-F238E27FC236}">
                <a16:creationId xmlns:a16="http://schemas.microsoft.com/office/drawing/2014/main" id="{5432650D-F39F-4673-A907-FE504DE03CBC}"/>
              </a:ext>
            </a:extLst>
          </p:cNvPr>
          <p:cNvGrpSpPr/>
          <p:nvPr/>
        </p:nvGrpSpPr>
        <p:grpSpPr>
          <a:xfrm>
            <a:off x="5593299" y="5593146"/>
            <a:ext cx="342900" cy="461962"/>
            <a:chOff x="1882729" y="2137119"/>
            <a:chExt cx="342900" cy="461962"/>
          </a:xfrm>
        </p:grpSpPr>
        <p:sp>
          <p:nvSpPr>
            <p:cNvPr id="12" name="矩形 11">
              <a:extLst>
                <a:ext uri="{FF2B5EF4-FFF2-40B4-BE49-F238E27FC236}">
                  <a16:creationId xmlns:a16="http://schemas.microsoft.com/office/drawing/2014/main" id="{0FC2C82D-9668-4B4A-842A-5C6F8176F7EE}"/>
                </a:ext>
              </a:extLst>
            </p:cNvPr>
            <p:cNvSpPr/>
            <p:nvPr/>
          </p:nvSpPr>
          <p:spPr>
            <a:xfrm>
              <a:off x="1882729" y="223236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13" name="Object 12">
              <a:extLst>
                <a:ext uri="{FF2B5EF4-FFF2-40B4-BE49-F238E27FC236}">
                  <a16:creationId xmlns:a16="http://schemas.microsoft.com/office/drawing/2014/main" id="{556AE613-4650-425A-91EB-065F462DE44F}"/>
                </a:ext>
              </a:extLst>
            </p:cNvPr>
            <p:cNvGraphicFramePr>
              <a:graphicFrameLocks noChangeAspect="1"/>
            </p:cNvGraphicFramePr>
            <p:nvPr>
              <p:extLst/>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spid="_x0000_s18452" name="方程式" r:id="rId5" imgW="152280" imgH="215640" progId="Equation.3">
                    <p:embed/>
                  </p:oleObj>
                </mc:Choice>
                <mc:Fallback>
                  <p:oleObj name="方程式" r:id="rId5" imgW="152280" imgH="215640" progId="Equation.3">
                    <p:embed/>
                    <p:pic>
                      <p:nvPicPr>
                        <p:cNvPr id="13" name="Object 12">
                          <a:extLst>
                            <a:ext uri="{FF2B5EF4-FFF2-40B4-BE49-F238E27FC236}">
                              <a16:creationId xmlns:a16="http://schemas.microsoft.com/office/drawing/2014/main" id="{556AE613-4650-425A-91EB-065F462DE44F}"/>
                            </a:ext>
                          </a:extLst>
                        </p:cNvPr>
                        <p:cNvPicPr>
                          <a:picLocks noChangeAspect="1" noChangeArrowheads="1"/>
                        </p:cNvPicPr>
                        <p:nvPr/>
                      </p:nvPicPr>
                      <p:blipFill>
                        <a:blip r:embed="rId6"/>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 name="群組 8">
            <a:extLst>
              <a:ext uri="{FF2B5EF4-FFF2-40B4-BE49-F238E27FC236}">
                <a16:creationId xmlns:a16="http://schemas.microsoft.com/office/drawing/2014/main" id="{116445DD-8A67-40D4-88F8-76A4B7F9080E}"/>
              </a:ext>
            </a:extLst>
          </p:cNvPr>
          <p:cNvGrpSpPr/>
          <p:nvPr/>
        </p:nvGrpSpPr>
        <p:grpSpPr>
          <a:xfrm>
            <a:off x="7200563" y="5624271"/>
            <a:ext cx="376238" cy="461963"/>
            <a:chOff x="1876911" y="2719848"/>
            <a:chExt cx="376238" cy="461963"/>
          </a:xfrm>
        </p:grpSpPr>
        <p:sp>
          <p:nvSpPr>
            <p:cNvPr id="15" name="矩形 14">
              <a:extLst>
                <a:ext uri="{FF2B5EF4-FFF2-40B4-BE49-F238E27FC236}">
                  <a16:creationId xmlns:a16="http://schemas.microsoft.com/office/drawing/2014/main" id="{A6A32B5C-DD27-46BE-8EC0-ED1CB4386FE6}"/>
                </a:ext>
              </a:extLst>
            </p:cNvPr>
            <p:cNvSpPr/>
            <p:nvPr/>
          </p:nvSpPr>
          <p:spPr>
            <a:xfrm>
              <a:off x="1876911" y="28026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16" name="Object 12">
              <a:extLst>
                <a:ext uri="{FF2B5EF4-FFF2-40B4-BE49-F238E27FC236}">
                  <a16:creationId xmlns:a16="http://schemas.microsoft.com/office/drawing/2014/main" id="{761635DB-C37A-4301-A251-8101325B020D}"/>
                </a:ext>
              </a:extLst>
            </p:cNvPr>
            <p:cNvGraphicFramePr>
              <a:graphicFrameLocks noChangeAspect="1"/>
            </p:cNvGraphicFramePr>
            <p:nvPr>
              <p:extLst/>
            </p:nvPr>
          </p:nvGraphicFramePr>
          <p:xfrm>
            <a:off x="1900724" y="2719848"/>
            <a:ext cx="352425" cy="461963"/>
          </p:xfrm>
          <a:graphic>
            <a:graphicData uri="http://schemas.openxmlformats.org/presentationml/2006/ole">
              <mc:AlternateContent xmlns:mc="http://schemas.openxmlformats.org/markup-compatibility/2006">
                <mc:Choice xmlns:v="urn:schemas-microsoft-com:vml" Requires="v">
                  <p:oleObj spid="_x0000_s18453" name="方程式" r:id="rId7" imgW="164880" imgH="215640" progId="Equation.3">
                    <p:embed/>
                  </p:oleObj>
                </mc:Choice>
                <mc:Fallback>
                  <p:oleObj name="方程式" r:id="rId7" imgW="164880" imgH="215640" progId="Equation.3">
                    <p:embed/>
                    <p:pic>
                      <p:nvPicPr>
                        <p:cNvPr id="16" name="Object 12">
                          <a:extLst>
                            <a:ext uri="{FF2B5EF4-FFF2-40B4-BE49-F238E27FC236}">
                              <a16:creationId xmlns:a16="http://schemas.microsoft.com/office/drawing/2014/main" id="{761635DB-C37A-4301-A251-8101325B020D}"/>
                            </a:ext>
                          </a:extLst>
                        </p:cNvPr>
                        <p:cNvPicPr>
                          <a:picLocks noChangeAspect="1" noChangeArrowheads="1"/>
                        </p:cNvPicPr>
                        <p:nvPr/>
                      </p:nvPicPr>
                      <p:blipFill>
                        <a:blip r:embed="rId8"/>
                        <a:srcRect/>
                        <a:stretch>
                          <a:fillRect/>
                        </a:stretch>
                      </p:blipFill>
                      <p:spPr bwMode="auto">
                        <a:xfrm>
                          <a:off x="1900724" y="271984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 name="橢圓 11">
            <a:extLst>
              <a:ext uri="{FF2B5EF4-FFF2-40B4-BE49-F238E27FC236}">
                <a16:creationId xmlns:a16="http://schemas.microsoft.com/office/drawing/2014/main" id="{B4C0DA80-07E1-45EC-B42A-6DF5C900F914}"/>
              </a:ext>
            </a:extLst>
          </p:cNvPr>
          <p:cNvSpPr/>
          <p:nvPr/>
        </p:nvSpPr>
        <p:spPr>
          <a:xfrm rot="16200000">
            <a:off x="5529475" y="401648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8" name="橢圓 12">
            <a:extLst>
              <a:ext uri="{FF2B5EF4-FFF2-40B4-BE49-F238E27FC236}">
                <a16:creationId xmlns:a16="http://schemas.microsoft.com/office/drawing/2014/main" id="{0D8B0C9D-C8C4-47D9-BD5D-20F9CFCA64F1}"/>
              </a:ext>
            </a:extLst>
          </p:cNvPr>
          <p:cNvSpPr/>
          <p:nvPr/>
        </p:nvSpPr>
        <p:spPr>
          <a:xfrm rot="16200000">
            <a:off x="7077170" y="40567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9" name="橢圓 13">
            <a:extLst>
              <a:ext uri="{FF2B5EF4-FFF2-40B4-BE49-F238E27FC236}">
                <a16:creationId xmlns:a16="http://schemas.microsoft.com/office/drawing/2014/main" id="{039E3684-BA17-47F8-B407-0AB2EEE8DAB5}"/>
              </a:ext>
            </a:extLst>
          </p:cNvPr>
          <p:cNvSpPr/>
          <p:nvPr/>
        </p:nvSpPr>
        <p:spPr>
          <a:xfrm rot="16200000">
            <a:off x="5495801" y="233856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20" name="橢圓 14">
            <a:extLst>
              <a:ext uri="{FF2B5EF4-FFF2-40B4-BE49-F238E27FC236}">
                <a16:creationId xmlns:a16="http://schemas.microsoft.com/office/drawing/2014/main" id="{2257997C-8992-49C6-A550-95C7A5C58FFA}"/>
              </a:ext>
            </a:extLst>
          </p:cNvPr>
          <p:cNvSpPr/>
          <p:nvPr/>
        </p:nvSpPr>
        <p:spPr>
          <a:xfrm rot="16200000">
            <a:off x="7068477" y="234866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pSp>
        <p:nvGrpSpPr>
          <p:cNvPr id="21" name="群組 17">
            <a:extLst>
              <a:ext uri="{FF2B5EF4-FFF2-40B4-BE49-F238E27FC236}">
                <a16:creationId xmlns:a16="http://schemas.microsoft.com/office/drawing/2014/main" id="{DB06BB08-158A-4A54-9418-9F1CA44BAA73}"/>
              </a:ext>
            </a:extLst>
          </p:cNvPr>
          <p:cNvGrpSpPr/>
          <p:nvPr/>
        </p:nvGrpSpPr>
        <p:grpSpPr>
          <a:xfrm rot="16200000">
            <a:off x="6070547" y="4322261"/>
            <a:ext cx="1037222" cy="1638300"/>
            <a:chOff x="1013669" y="3459098"/>
            <a:chExt cx="1588876" cy="1638300"/>
          </a:xfrm>
        </p:grpSpPr>
        <p:cxnSp>
          <p:nvCxnSpPr>
            <p:cNvPr id="22" name="直線單箭頭接點 18">
              <a:extLst>
                <a:ext uri="{FF2B5EF4-FFF2-40B4-BE49-F238E27FC236}">
                  <a16:creationId xmlns:a16="http://schemas.microsoft.com/office/drawing/2014/main" id="{44502658-65C5-4AEC-A357-9628791F745C}"/>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群組 19">
              <a:extLst>
                <a:ext uri="{FF2B5EF4-FFF2-40B4-BE49-F238E27FC236}">
                  <a16:creationId xmlns:a16="http://schemas.microsoft.com/office/drawing/2014/main" id="{63CBD683-29EF-4522-A41F-57897B6CFABF}"/>
                </a:ext>
              </a:extLst>
            </p:cNvPr>
            <p:cNvGrpSpPr/>
            <p:nvPr/>
          </p:nvGrpSpPr>
          <p:grpSpPr>
            <a:xfrm>
              <a:off x="1025705" y="3459098"/>
              <a:ext cx="1576840" cy="1638300"/>
              <a:chOff x="1025705" y="3459098"/>
              <a:chExt cx="1576840" cy="1638300"/>
            </a:xfrm>
          </p:grpSpPr>
          <p:cxnSp>
            <p:nvCxnSpPr>
              <p:cNvPr id="24" name="直線單箭頭接點 20">
                <a:extLst>
                  <a:ext uri="{FF2B5EF4-FFF2-40B4-BE49-F238E27FC236}">
                    <a16:creationId xmlns:a16="http://schemas.microsoft.com/office/drawing/2014/main" id="{AF3BF76B-BEA8-449F-908E-D9588AA9DD79}"/>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1">
                <a:extLst>
                  <a:ext uri="{FF2B5EF4-FFF2-40B4-BE49-F238E27FC236}">
                    <a16:creationId xmlns:a16="http://schemas.microsoft.com/office/drawing/2014/main" id="{086558D7-0034-4560-98E2-93FA8C9158C0}"/>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2">
                <a:extLst>
                  <a:ext uri="{FF2B5EF4-FFF2-40B4-BE49-F238E27FC236}">
                    <a16:creationId xmlns:a16="http://schemas.microsoft.com/office/drawing/2014/main" id="{ABAE0696-049D-4C63-8DE9-8E0938A7CEAE}"/>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27" name="Object 12">
            <a:extLst>
              <a:ext uri="{FF2B5EF4-FFF2-40B4-BE49-F238E27FC236}">
                <a16:creationId xmlns:a16="http://schemas.microsoft.com/office/drawing/2014/main" id="{01BF1243-D071-4F1C-8DF7-90A5D9C31A3A}"/>
              </a:ext>
            </a:extLst>
          </p:cNvPr>
          <p:cNvGraphicFramePr>
            <a:graphicFrameLocks noChangeAspect="1"/>
          </p:cNvGraphicFramePr>
          <p:nvPr>
            <p:extLst/>
          </p:nvPr>
        </p:nvGraphicFramePr>
        <p:xfrm>
          <a:off x="7243483" y="1471358"/>
          <a:ext cx="379412" cy="461963"/>
        </p:xfrm>
        <a:graphic>
          <a:graphicData uri="http://schemas.openxmlformats.org/presentationml/2006/ole">
            <mc:AlternateContent xmlns:mc="http://schemas.openxmlformats.org/markup-compatibility/2006">
              <mc:Choice xmlns:v="urn:schemas-microsoft-com:vml" Requires="v">
                <p:oleObj spid="_x0000_s18454" name="方程式" r:id="rId9" imgW="177480" imgH="215640" progId="Equation.3">
                  <p:embed/>
                </p:oleObj>
              </mc:Choice>
              <mc:Fallback>
                <p:oleObj name="方程式" r:id="rId9" imgW="177480" imgH="215640" progId="Equation.3">
                  <p:embed/>
                  <p:pic>
                    <p:nvPicPr>
                      <p:cNvPr id="27" name="Object 12">
                        <a:extLst>
                          <a:ext uri="{FF2B5EF4-FFF2-40B4-BE49-F238E27FC236}">
                            <a16:creationId xmlns:a16="http://schemas.microsoft.com/office/drawing/2014/main" id="{01BF1243-D071-4F1C-8DF7-90A5D9C31A3A}"/>
                          </a:ext>
                        </a:extLst>
                      </p:cNvPr>
                      <p:cNvPicPr>
                        <a:picLocks noChangeAspect="1" noChangeArrowheads="1"/>
                      </p:cNvPicPr>
                      <p:nvPr/>
                    </p:nvPicPr>
                    <p:blipFill>
                      <a:blip r:embed="rId10"/>
                      <a:srcRect/>
                      <a:stretch>
                        <a:fillRect/>
                      </a:stretch>
                    </p:blipFill>
                    <p:spPr bwMode="auto">
                      <a:xfrm>
                        <a:off x="7243483" y="1471358"/>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2">
            <a:extLst>
              <a:ext uri="{FF2B5EF4-FFF2-40B4-BE49-F238E27FC236}">
                <a16:creationId xmlns:a16="http://schemas.microsoft.com/office/drawing/2014/main" id="{A3F85A6D-89C7-4BD4-9AC2-DA9402F54D7F}"/>
              </a:ext>
            </a:extLst>
          </p:cNvPr>
          <p:cNvGraphicFramePr>
            <a:graphicFrameLocks noChangeAspect="1"/>
          </p:cNvGraphicFramePr>
          <p:nvPr>
            <p:extLst/>
          </p:nvPr>
        </p:nvGraphicFramePr>
        <p:xfrm>
          <a:off x="5660021" y="1474774"/>
          <a:ext cx="352425" cy="461963"/>
        </p:xfrm>
        <a:graphic>
          <a:graphicData uri="http://schemas.openxmlformats.org/presentationml/2006/ole">
            <mc:AlternateContent xmlns:mc="http://schemas.openxmlformats.org/markup-compatibility/2006">
              <mc:Choice xmlns:v="urn:schemas-microsoft-com:vml" Requires="v">
                <p:oleObj spid="_x0000_s18455" name="方程式" r:id="rId11" imgW="164880" imgH="215640" progId="Equation.3">
                  <p:embed/>
                </p:oleObj>
              </mc:Choice>
              <mc:Fallback>
                <p:oleObj name="方程式" r:id="rId11" imgW="164880" imgH="215640" progId="Equation.3">
                  <p:embed/>
                  <p:pic>
                    <p:nvPicPr>
                      <p:cNvPr id="28" name="Object 12">
                        <a:extLst>
                          <a:ext uri="{FF2B5EF4-FFF2-40B4-BE49-F238E27FC236}">
                            <a16:creationId xmlns:a16="http://schemas.microsoft.com/office/drawing/2014/main" id="{A3F85A6D-89C7-4BD4-9AC2-DA9402F54D7F}"/>
                          </a:ext>
                        </a:extLst>
                      </p:cNvPr>
                      <p:cNvPicPr>
                        <a:picLocks noChangeAspect="1" noChangeArrowheads="1"/>
                      </p:cNvPicPr>
                      <p:nvPr/>
                    </p:nvPicPr>
                    <p:blipFill>
                      <a:blip r:embed="rId12"/>
                      <a:srcRect/>
                      <a:stretch>
                        <a:fillRect/>
                      </a:stretch>
                    </p:blipFill>
                    <p:spPr bwMode="auto">
                      <a:xfrm>
                        <a:off x="5660021" y="1474774"/>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9" name="群組 54">
            <a:extLst>
              <a:ext uri="{FF2B5EF4-FFF2-40B4-BE49-F238E27FC236}">
                <a16:creationId xmlns:a16="http://schemas.microsoft.com/office/drawing/2014/main" id="{26B51846-B5F6-4BB0-9A24-6AC529838F83}"/>
              </a:ext>
            </a:extLst>
          </p:cNvPr>
          <p:cNvGrpSpPr/>
          <p:nvPr/>
        </p:nvGrpSpPr>
        <p:grpSpPr>
          <a:xfrm>
            <a:off x="2100363" y="4001430"/>
            <a:ext cx="342900" cy="461962"/>
            <a:chOff x="1882729" y="2137119"/>
            <a:chExt cx="342900" cy="461962"/>
          </a:xfrm>
        </p:grpSpPr>
        <p:sp>
          <p:nvSpPr>
            <p:cNvPr id="30" name="矩形 29">
              <a:extLst>
                <a:ext uri="{FF2B5EF4-FFF2-40B4-BE49-F238E27FC236}">
                  <a16:creationId xmlns:a16="http://schemas.microsoft.com/office/drawing/2014/main" id="{C99C4D31-5DFC-4267-A93C-FF7456B14E6C}"/>
                </a:ext>
              </a:extLst>
            </p:cNvPr>
            <p:cNvSpPr/>
            <p:nvPr/>
          </p:nvSpPr>
          <p:spPr>
            <a:xfrm>
              <a:off x="1882729" y="2232369"/>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31" name="Object 12">
              <a:extLst>
                <a:ext uri="{FF2B5EF4-FFF2-40B4-BE49-F238E27FC236}">
                  <a16:creationId xmlns:a16="http://schemas.microsoft.com/office/drawing/2014/main" id="{4CED8C50-9D37-48EB-BAD8-4E4890F47E9F}"/>
                </a:ext>
              </a:extLst>
            </p:cNvPr>
            <p:cNvGraphicFramePr>
              <a:graphicFrameLocks noChangeAspect="1"/>
            </p:cNvGraphicFramePr>
            <p:nvPr>
              <p:extLst/>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spid="_x0000_s18456" name="方程式" r:id="rId13" imgW="152280" imgH="215640" progId="Equation.3">
                    <p:embed/>
                  </p:oleObj>
                </mc:Choice>
                <mc:Fallback>
                  <p:oleObj name="方程式" r:id="rId13" imgW="152280" imgH="215640" progId="Equation.3">
                    <p:embed/>
                    <p:pic>
                      <p:nvPicPr>
                        <p:cNvPr id="31" name="Object 12">
                          <a:extLst>
                            <a:ext uri="{FF2B5EF4-FFF2-40B4-BE49-F238E27FC236}">
                              <a16:creationId xmlns:a16="http://schemas.microsoft.com/office/drawing/2014/main" id="{4CED8C50-9D37-48EB-BAD8-4E4890F47E9F}"/>
                            </a:ext>
                          </a:extLst>
                        </p:cNvPr>
                        <p:cNvPicPr>
                          <a:picLocks noChangeAspect="1" noChangeArrowheads="1"/>
                        </p:cNvPicPr>
                        <p:nvPr/>
                      </p:nvPicPr>
                      <p:blipFill>
                        <a:blip r:embed="rId14"/>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2" name="群組 57">
            <a:extLst>
              <a:ext uri="{FF2B5EF4-FFF2-40B4-BE49-F238E27FC236}">
                <a16:creationId xmlns:a16="http://schemas.microsoft.com/office/drawing/2014/main" id="{3A84715F-F218-43A2-8832-1072E65B4A9D}"/>
              </a:ext>
            </a:extLst>
          </p:cNvPr>
          <p:cNvGrpSpPr/>
          <p:nvPr/>
        </p:nvGrpSpPr>
        <p:grpSpPr>
          <a:xfrm>
            <a:off x="3707627" y="4003465"/>
            <a:ext cx="391033" cy="461963"/>
            <a:chOff x="1876911" y="2719786"/>
            <a:chExt cx="391033" cy="461963"/>
          </a:xfrm>
        </p:grpSpPr>
        <p:sp>
          <p:nvSpPr>
            <p:cNvPr id="33" name="矩形 32">
              <a:extLst>
                <a:ext uri="{FF2B5EF4-FFF2-40B4-BE49-F238E27FC236}">
                  <a16:creationId xmlns:a16="http://schemas.microsoft.com/office/drawing/2014/main" id="{540E8E42-AAF0-4B58-B12D-E38EBD7365AA}"/>
                </a:ext>
              </a:extLst>
            </p:cNvPr>
            <p:cNvSpPr/>
            <p:nvPr/>
          </p:nvSpPr>
          <p:spPr>
            <a:xfrm>
              <a:off x="1876911" y="2802698"/>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34" name="Object 12">
              <a:extLst>
                <a:ext uri="{FF2B5EF4-FFF2-40B4-BE49-F238E27FC236}">
                  <a16:creationId xmlns:a16="http://schemas.microsoft.com/office/drawing/2014/main" id="{33485DF5-4608-43CF-99C5-E738FA13DCF9}"/>
                </a:ext>
              </a:extLst>
            </p:cNvPr>
            <p:cNvGraphicFramePr>
              <a:graphicFrameLocks noChangeAspect="1"/>
            </p:cNvGraphicFramePr>
            <p:nvPr>
              <p:extLst/>
            </p:nvPr>
          </p:nvGraphicFramePr>
          <p:xfrm>
            <a:off x="1888532" y="2719786"/>
            <a:ext cx="379412" cy="461963"/>
          </p:xfrm>
          <a:graphic>
            <a:graphicData uri="http://schemas.openxmlformats.org/presentationml/2006/ole">
              <mc:AlternateContent xmlns:mc="http://schemas.openxmlformats.org/markup-compatibility/2006">
                <mc:Choice xmlns:v="urn:schemas-microsoft-com:vml" Requires="v">
                  <p:oleObj spid="_x0000_s18457" name="方程式" r:id="rId15" imgW="177480" imgH="215640" progId="Equation.3">
                    <p:embed/>
                  </p:oleObj>
                </mc:Choice>
                <mc:Fallback>
                  <p:oleObj name="方程式" r:id="rId15" imgW="177480" imgH="215640" progId="Equation.3">
                    <p:embed/>
                    <p:pic>
                      <p:nvPicPr>
                        <p:cNvPr id="34" name="Object 12">
                          <a:extLst>
                            <a:ext uri="{FF2B5EF4-FFF2-40B4-BE49-F238E27FC236}">
                              <a16:creationId xmlns:a16="http://schemas.microsoft.com/office/drawing/2014/main" id="{33485DF5-4608-43CF-99C5-E738FA13DCF9}"/>
                            </a:ext>
                          </a:extLst>
                        </p:cNvPr>
                        <p:cNvPicPr>
                          <a:picLocks noChangeAspect="1" noChangeArrowheads="1"/>
                        </p:cNvPicPr>
                        <p:nvPr/>
                      </p:nvPicPr>
                      <p:blipFill>
                        <a:blip r:embed="rId16"/>
                        <a:srcRect/>
                        <a:stretch>
                          <a:fillRect/>
                        </a:stretch>
                      </p:blipFill>
                      <p:spPr bwMode="auto">
                        <a:xfrm>
                          <a:off x="1888532" y="2719786"/>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5" name="群組 63">
            <a:extLst>
              <a:ext uri="{FF2B5EF4-FFF2-40B4-BE49-F238E27FC236}">
                <a16:creationId xmlns:a16="http://schemas.microsoft.com/office/drawing/2014/main" id="{7B2BBEBC-2259-499A-92FA-DB4FC64A3B6A}"/>
              </a:ext>
            </a:extLst>
          </p:cNvPr>
          <p:cNvGrpSpPr/>
          <p:nvPr/>
        </p:nvGrpSpPr>
        <p:grpSpPr>
          <a:xfrm rot="16200000">
            <a:off x="6070547" y="2659736"/>
            <a:ext cx="1037222" cy="1638300"/>
            <a:chOff x="1013669" y="3459098"/>
            <a:chExt cx="1588876" cy="1638300"/>
          </a:xfrm>
        </p:grpSpPr>
        <p:cxnSp>
          <p:nvCxnSpPr>
            <p:cNvPr id="36" name="直線單箭頭接點 64">
              <a:extLst>
                <a:ext uri="{FF2B5EF4-FFF2-40B4-BE49-F238E27FC236}">
                  <a16:creationId xmlns:a16="http://schemas.microsoft.com/office/drawing/2014/main" id="{4D8D0C4B-F113-4A29-A977-ECF48C44C7F2}"/>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群組 65">
              <a:extLst>
                <a:ext uri="{FF2B5EF4-FFF2-40B4-BE49-F238E27FC236}">
                  <a16:creationId xmlns:a16="http://schemas.microsoft.com/office/drawing/2014/main" id="{8A0FAE91-881D-4A50-A14F-14341C72B10B}"/>
                </a:ext>
              </a:extLst>
            </p:cNvPr>
            <p:cNvGrpSpPr/>
            <p:nvPr/>
          </p:nvGrpSpPr>
          <p:grpSpPr>
            <a:xfrm>
              <a:off x="1025705" y="3459098"/>
              <a:ext cx="1576840" cy="1638300"/>
              <a:chOff x="1025705" y="3459098"/>
              <a:chExt cx="1576840" cy="1638300"/>
            </a:xfrm>
          </p:grpSpPr>
          <p:cxnSp>
            <p:nvCxnSpPr>
              <p:cNvPr id="38" name="直線單箭頭接點 66">
                <a:extLst>
                  <a:ext uri="{FF2B5EF4-FFF2-40B4-BE49-F238E27FC236}">
                    <a16:creationId xmlns:a16="http://schemas.microsoft.com/office/drawing/2014/main" id="{5A4408C4-F3E7-4843-9C54-3AFC54FC13FB}"/>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67">
                <a:extLst>
                  <a:ext uri="{FF2B5EF4-FFF2-40B4-BE49-F238E27FC236}">
                    <a16:creationId xmlns:a16="http://schemas.microsoft.com/office/drawing/2014/main" id="{F713A945-A4AE-4969-9DFB-A3D49C6C1848}"/>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68">
                <a:extLst>
                  <a:ext uri="{FF2B5EF4-FFF2-40B4-BE49-F238E27FC236}">
                    <a16:creationId xmlns:a16="http://schemas.microsoft.com/office/drawing/2014/main" id="{5B48D050-912A-4DE9-9223-4B59236AE89C}"/>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1" name="手繪多邊形 69">
            <a:extLst>
              <a:ext uri="{FF2B5EF4-FFF2-40B4-BE49-F238E27FC236}">
                <a16:creationId xmlns:a16="http://schemas.microsoft.com/office/drawing/2014/main" id="{53914C53-4C12-4705-B583-766C4E35894D}"/>
              </a:ext>
            </a:extLst>
          </p:cNvPr>
          <p:cNvSpPr/>
          <p:nvPr/>
        </p:nvSpPr>
        <p:spPr>
          <a:xfrm>
            <a:off x="3892550" y="4445000"/>
            <a:ext cx="1828800" cy="319831"/>
          </a:xfrm>
          <a:custGeom>
            <a:avLst/>
            <a:gdLst>
              <a:gd name="connsiteX0" fmla="*/ 0 w 1828800"/>
              <a:gd name="connsiteY0" fmla="*/ 0 h 319831"/>
              <a:gd name="connsiteX1" fmla="*/ 1016000 w 1828800"/>
              <a:gd name="connsiteY1" fmla="*/ 317500 h 319831"/>
              <a:gd name="connsiteX2" fmla="*/ 1828800 w 1828800"/>
              <a:gd name="connsiteY2" fmla="*/ 152400 h 319831"/>
            </a:gdLst>
            <a:ahLst/>
            <a:cxnLst>
              <a:cxn ang="0">
                <a:pos x="connsiteX0" y="connsiteY0"/>
              </a:cxn>
              <a:cxn ang="0">
                <a:pos x="connsiteX1" y="connsiteY1"/>
              </a:cxn>
              <a:cxn ang="0">
                <a:pos x="connsiteX2" y="connsiteY2"/>
              </a:cxn>
            </a:cxnLst>
            <a:rect l="l" t="t" r="r" b="b"/>
            <a:pathLst>
              <a:path w="1828800" h="319831">
                <a:moveTo>
                  <a:pt x="0" y="0"/>
                </a:moveTo>
                <a:cubicBezTo>
                  <a:pt x="355600" y="146050"/>
                  <a:pt x="711200" y="292100"/>
                  <a:pt x="1016000" y="317500"/>
                </a:cubicBezTo>
                <a:cubicBezTo>
                  <a:pt x="1320800" y="342900"/>
                  <a:pt x="1828800" y="152400"/>
                  <a:pt x="1828800" y="1524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2" name="手繪多邊形 70">
            <a:extLst>
              <a:ext uri="{FF2B5EF4-FFF2-40B4-BE49-F238E27FC236}">
                <a16:creationId xmlns:a16="http://schemas.microsoft.com/office/drawing/2014/main" id="{7E9E56E0-1E45-4FAF-A69C-D63652D251B2}"/>
              </a:ext>
            </a:extLst>
          </p:cNvPr>
          <p:cNvSpPr/>
          <p:nvPr/>
        </p:nvSpPr>
        <p:spPr>
          <a:xfrm>
            <a:off x="3879850" y="4457700"/>
            <a:ext cx="3416300" cy="624441"/>
          </a:xfrm>
          <a:custGeom>
            <a:avLst/>
            <a:gdLst>
              <a:gd name="connsiteX0" fmla="*/ 0 w 3416300"/>
              <a:gd name="connsiteY0" fmla="*/ 0 h 624441"/>
              <a:gd name="connsiteX1" fmla="*/ 1854200 w 3416300"/>
              <a:gd name="connsiteY1" fmla="*/ 622300 h 624441"/>
              <a:gd name="connsiteX2" fmla="*/ 3416300 w 3416300"/>
              <a:gd name="connsiteY2" fmla="*/ 165100 h 624441"/>
            </a:gdLst>
            <a:ahLst/>
            <a:cxnLst>
              <a:cxn ang="0">
                <a:pos x="connsiteX0" y="connsiteY0"/>
              </a:cxn>
              <a:cxn ang="0">
                <a:pos x="connsiteX1" y="connsiteY1"/>
              </a:cxn>
              <a:cxn ang="0">
                <a:pos x="connsiteX2" y="connsiteY2"/>
              </a:cxn>
            </a:cxnLst>
            <a:rect l="l" t="t" r="r" b="b"/>
            <a:pathLst>
              <a:path w="3416300" h="624441">
                <a:moveTo>
                  <a:pt x="0" y="0"/>
                </a:moveTo>
                <a:cubicBezTo>
                  <a:pt x="642408" y="297391"/>
                  <a:pt x="1284817" y="594783"/>
                  <a:pt x="1854200" y="622300"/>
                </a:cubicBezTo>
                <a:cubicBezTo>
                  <a:pt x="2423583" y="649817"/>
                  <a:pt x="2919941" y="407458"/>
                  <a:pt x="3416300" y="1651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3" name="手繪多邊形 71">
            <a:extLst>
              <a:ext uri="{FF2B5EF4-FFF2-40B4-BE49-F238E27FC236}">
                <a16:creationId xmlns:a16="http://schemas.microsoft.com/office/drawing/2014/main" id="{1269B91B-AE9D-439D-A3CC-4224021E7E7F}"/>
              </a:ext>
            </a:extLst>
          </p:cNvPr>
          <p:cNvSpPr/>
          <p:nvPr/>
        </p:nvSpPr>
        <p:spPr>
          <a:xfrm>
            <a:off x="2266950" y="4445000"/>
            <a:ext cx="3479800" cy="511221"/>
          </a:xfrm>
          <a:custGeom>
            <a:avLst/>
            <a:gdLst>
              <a:gd name="connsiteX0" fmla="*/ 0 w 3479800"/>
              <a:gd name="connsiteY0" fmla="*/ 0 h 511221"/>
              <a:gd name="connsiteX1" fmla="*/ 1600200 w 3479800"/>
              <a:gd name="connsiteY1" fmla="*/ 508000 h 511221"/>
              <a:gd name="connsiteX2" fmla="*/ 3479800 w 3479800"/>
              <a:gd name="connsiteY2" fmla="*/ 177800 h 511221"/>
            </a:gdLst>
            <a:ahLst/>
            <a:cxnLst>
              <a:cxn ang="0">
                <a:pos x="connsiteX0" y="connsiteY0"/>
              </a:cxn>
              <a:cxn ang="0">
                <a:pos x="connsiteX1" y="connsiteY1"/>
              </a:cxn>
              <a:cxn ang="0">
                <a:pos x="connsiteX2" y="connsiteY2"/>
              </a:cxn>
            </a:cxnLst>
            <a:rect l="l" t="t" r="r" b="b"/>
            <a:pathLst>
              <a:path w="3479800" h="511221">
                <a:moveTo>
                  <a:pt x="0" y="0"/>
                </a:moveTo>
                <a:cubicBezTo>
                  <a:pt x="510116" y="239183"/>
                  <a:pt x="1020233" y="478367"/>
                  <a:pt x="1600200" y="508000"/>
                </a:cubicBezTo>
                <a:cubicBezTo>
                  <a:pt x="2180167" y="537633"/>
                  <a:pt x="2829983" y="357716"/>
                  <a:pt x="3479800" y="1778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4" name="手繪多邊形 72">
            <a:extLst>
              <a:ext uri="{FF2B5EF4-FFF2-40B4-BE49-F238E27FC236}">
                <a16:creationId xmlns:a16="http://schemas.microsoft.com/office/drawing/2014/main" id="{A7DDE436-42AA-4074-B311-CAACA06D5D0C}"/>
              </a:ext>
            </a:extLst>
          </p:cNvPr>
          <p:cNvSpPr/>
          <p:nvPr/>
        </p:nvSpPr>
        <p:spPr>
          <a:xfrm>
            <a:off x="2279650" y="4445000"/>
            <a:ext cx="5143500" cy="1004985"/>
          </a:xfrm>
          <a:custGeom>
            <a:avLst/>
            <a:gdLst>
              <a:gd name="connsiteX0" fmla="*/ 0 w 5143500"/>
              <a:gd name="connsiteY0" fmla="*/ 0 h 1004985"/>
              <a:gd name="connsiteX1" fmla="*/ 2438400 w 5143500"/>
              <a:gd name="connsiteY1" fmla="*/ 1003300 h 1004985"/>
              <a:gd name="connsiteX2" fmla="*/ 5143500 w 5143500"/>
              <a:gd name="connsiteY2" fmla="*/ 190500 h 1004985"/>
            </a:gdLst>
            <a:ahLst/>
            <a:cxnLst>
              <a:cxn ang="0">
                <a:pos x="connsiteX0" y="connsiteY0"/>
              </a:cxn>
              <a:cxn ang="0">
                <a:pos x="connsiteX1" y="connsiteY1"/>
              </a:cxn>
              <a:cxn ang="0">
                <a:pos x="connsiteX2" y="connsiteY2"/>
              </a:cxn>
            </a:cxnLst>
            <a:rect l="l" t="t" r="r" b="b"/>
            <a:pathLst>
              <a:path w="5143500" h="1004985">
                <a:moveTo>
                  <a:pt x="0" y="0"/>
                </a:moveTo>
                <a:cubicBezTo>
                  <a:pt x="790575" y="485775"/>
                  <a:pt x="1581150" y="971550"/>
                  <a:pt x="2438400" y="1003300"/>
                </a:cubicBezTo>
                <a:cubicBezTo>
                  <a:pt x="3295650" y="1035050"/>
                  <a:pt x="4219575" y="612775"/>
                  <a:pt x="5143500" y="1905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5" name="手繪多邊形 2">
            <a:extLst>
              <a:ext uri="{FF2B5EF4-FFF2-40B4-BE49-F238E27FC236}">
                <a16:creationId xmlns:a16="http://schemas.microsoft.com/office/drawing/2014/main" id="{46FD484D-BB50-4275-9E46-AF24EB0D0EB1}"/>
              </a:ext>
            </a:extLst>
          </p:cNvPr>
          <p:cNvSpPr/>
          <p:nvPr/>
        </p:nvSpPr>
        <p:spPr>
          <a:xfrm>
            <a:off x="2305318" y="3347672"/>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6" name="文字方塊 15">
            <a:extLst>
              <a:ext uri="{FF2B5EF4-FFF2-40B4-BE49-F238E27FC236}">
                <a16:creationId xmlns:a16="http://schemas.microsoft.com/office/drawing/2014/main" id="{FDE57AA8-AFAB-4FE4-A1DC-4EA7471D5A36}"/>
              </a:ext>
            </a:extLst>
          </p:cNvPr>
          <p:cNvSpPr txBox="1"/>
          <p:nvPr/>
        </p:nvSpPr>
        <p:spPr>
          <a:xfrm>
            <a:off x="2627316" y="3169401"/>
            <a:ext cx="9674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store</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cxnSp>
        <p:nvCxnSpPr>
          <p:cNvPr id="49" name="直線接點 24">
            <a:extLst>
              <a:ext uri="{FF2B5EF4-FFF2-40B4-BE49-F238E27FC236}">
                <a16:creationId xmlns:a16="http://schemas.microsoft.com/office/drawing/2014/main" id="{738D5474-D581-4999-B081-F0D56C945ACC}"/>
              </a:ext>
            </a:extLst>
          </p:cNvPr>
          <p:cNvCxnSpPr/>
          <p:nvPr/>
        </p:nvCxnSpPr>
        <p:spPr>
          <a:xfrm flipH="1">
            <a:off x="5639888" y="2496257"/>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接點 51">
            <a:extLst>
              <a:ext uri="{FF2B5EF4-FFF2-40B4-BE49-F238E27FC236}">
                <a16:creationId xmlns:a16="http://schemas.microsoft.com/office/drawing/2014/main" id="{31A001DA-53A8-4748-8723-325FB7FA37B3}"/>
              </a:ext>
            </a:extLst>
          </p:cNvPr>
          <p:cNvCxnSpPr/>
          <p:nvPr/>
        </p:nvCxnSpPr>
        <p:spPr>
          <a:xfrm flipH="1">
            <a:off x="7223545" y="2475341"/>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2">
            <a:extLst>
              <a:ext uri="{FF2B5EF4-FFF2-40B4-BE49-F238E27FC236}">
                <a16:creationId xmlns:a16="http://schemas.microsoft.com/office/drawing/2014/main" id="{C55E8BAF-430D-444D-AEA4-D5D084B6F885}"/>
              </a:ext>
            </a:extLst>
          </p:cNvPr>
          <p:cNvCxnSpPr/>
          <p:nvPr/>
        </p:nvCxnSpPr>
        <p:spPr>
          <a:xfrm flipH="1">
            <a:off x="5673938" y="4159974"/>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3">
            <a:extLst>
              <a:ext uri="{FF2B5EF4-FFF2-40B4-BE49-F238E27FC236}">
                <a16:creationId xmlns:a16="http://schemas.microsoft.com/office/drawing/2014/main" id="{C610CB15-FD8C-4011-823E-D9197C65B778}"/>
              </a:ext>
            </a:extLst>
          </p:cNvPr>
          <p:cNvCxnSpPr/>
          <p:nvPr/>
        </p:nvCxnSpPr>
        <p:spPr>
          <a:xfrm flipH="1">
            <a:off x="7233162" y="4193430"/>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群組 23">
            <a:extLst>
              <a:ext uri="{FF2B5EF4-FFF2-40B4-BE49-F238E27FC236}">
                <a16:creationId xmlns:a16="http://schemas.microsoft.com/office/drawing/2014/main" id="{B75151CC-D10D-4CF6-B4A6-0842DDD5849F}"/>
              </a:ext>
            </a:extLst>
          </p:cNvPr>
          <p:cNvGrpSpPr/>
          <p:nvPr/>
        </p:nvGrpSpPr>
        <p:grpSpPr>
          <a:xfrm>
            <a:off x="1117210" y="728917"/>
            <a:ext cx="4512856" cy="613438"/>
            <a:chOff x="3463673" y="119351"/>
            <a:chExt cx="4512856" cy="613438"/>
          </a:xfrm>
        </p:grpSpPr>
        <p:sp>
          <p:nvSpPr>
            <p:cNvPr id="54" name="文字方塊 25">
              <a:extLst>
                <a:ext uri="{FF2B5EF4-FFF2-40B4-BE49-F238E27FC236}">
                  <a16:creationId xmlns:a16="http://schemas.microsoft.com/office/drawing/2014/main" id="{E8A6E8DD-3BC3-49AD-A7F9-3AABC8E798FD}"/>
                </a:ext>
              </a:extLst>
            </p:cNvPr>
            <p:cNvSpPr txBox="1"/>
            <p:nvPr/>
          </p:nvSpPr>
          <p:spPr>
            <a:xfrm>
              <a:off x="3463673" y="173004"/>
              <a:ext cx="219574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输入序列</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55" name="文字方塊 26">
                  <a:extLst>
                    <a:ext uri="{FF2B5EF4-FFF2-40B4-BE49-F238E27FC236}">
                      <a16:creationId xmlns:a16="http://schemas.microsoft.com/office/drawing/2014/main" id="{4CD753A1-318B-49CE-A8F8-F9749C47A926}"/>
                    </a:ext>
                  </a:extLst>
                </p:cNvPr>
                <p:cNvSpPr txBox="1"/>
                <p:nvPr/>
              </p:nvSpPr>
              <p:spPr>
                <a:xfrm>
                  <a:off x="5790380" y="119351"/>
                  <a:ext cx="463653" cy="61343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eqAr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27" name="文字方塊 26"/>
                <p:cNvSpPr txBox="1">
                  <a:spLocks noRot="1" noChangeAspect="1" noMove="1" noResize="1" noEditPoints="1" noAdjustHandles="1" noChangeArrowheads="1" noChangeShapeType="1" noTextEdit="1"/>
                </p:cNvSpPr>
                <p:nvPr/>
              </p:nvSpPr>
              <p:spPr>
                <a:xfrm>
                  <a:off x="5790380" y="119351"/>
                  <a:ext cx="463653" cy="613438"/>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61">
                  <a:extLst>
                    <a:ext uri="{FF2B5EF4-FFF2-40B4-BE49-F238E27FC236}">
                      <a16:creationId xmlns:a16="http://schemas.microsoft.com/office/drawing/2014/main" id="{1E074D1E-C819-4CAD-9D45-3D4D841352D7}"/>
                    </a:ext>
                  </a:extLst>
                </p:cNvPr>
                <p:cNvSpPr txBox="1"/>
                <p:nvPr/>
              </p:nvSpPr>
              <p:spPr>
                <a:xfrm>
                  <a:off x="6309285" y="119351"/>
                  <a:ext cx="463653" cy="61343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eqAr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62" name="文字方塊 61"/>
                <p:cNvSpPr txBox="1">
                  <a:spLocks noRot="1" noChangeAspect="1" noMove="1" noResize="1" noEditPoints="1" noAdjustHandles="1" noChangeArrowheads="1" noChangeShapeType="1" noTextEdit="1"/>
                </p:cNvSpPr>
                <p:nvPr/>
              </p:nvSpPr>
              <p:spPr>
                <a:xfrm>
                  <a:off x="6309285" y="119351"/>
                  <a:ext cx="463653" cy="613438"/>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文字方塊 73">
                  <a:extLst>
                    <a:ext uri="{FF2B5EF4-FFF2-40B4-BE49-F238E27FC236}">
                      <a16:creationId xmlns:a16="http://schemas.microsoft.com/office/drawing/2014/main" id="{04915338-4CDF-43E4-9684-7CA9602CB84B}"/>
                    </a:ext>
                  </a:extLst>
                </p:cNvPr>
                <p:cNvSpPr txBox="1"/>
                <p:nvPr/>
              </p:nvSpPr>
              <p:spPr>
                <a:xfrm>
                  <a:off x="6825367" y="119351"/>
                  <a:ext cx="463652" cy="61343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e>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e>
                            </m:eqAr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74" name="文字方塊 73"/>
                <p:cNvSpPr txBox="1">
                  <a:spLocks noRot="1" noChangeAspect="1" noMove="1" noResize="1" noEditPoints="1" noAdjustHandles="1" noChangeArrowheads="1" noChangeShapeType="1" noTextEdit="1"/>
                </p:cNvSpPr>
                <p:nvPr/>
              </p:nvSpPr>
              <p:spPr>
                <a:xfrm>
                  <a:off x="6825367" y="119351"/>
                  <a:ext cx="463652" cy="613438"/>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74">
                  <a:extLst>
                    <a:ext uri="{FF2B5EF4-FFF2-40B4-BE49-F238E27FC236}">
                      <a16:creationId xmlns:a16="http://schemas.microsoft.com/office/drawing/2014/main" id="{864E32F0-83FA-4776-BB6D-75FA5D34CC37}"/>
                    </a:ext>
                  </a:extLst>
                </p:cNvPr>
                <p:cNvSpPr txBox="1"/>
                <p:nvPr/>
              </p:nvSpPr>
              <p:spPr>
                <a:xfrm>
                  <a:off x="7394638" y="176816"/>
                  <a:ext cx="58189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75" name="文字方塊 74"/>
                <p:cNvSpPr txBox="1">
                  <a:spLocks noRot="1" noChangeAspect="1" noMove="1" noResize="1" noEditPoints="1" noAdjustHandles="1" noChangeArrowheads="1" noChangeShapeType="1" noTextEdit="1"/>
                </p:cNvSpPr>
                <p:nvPr/>
              </p:nvSpPr>
              <p:spPr>
                <a:xfrm>
                  <a:off x="7394638" y="176816"/>
                  <a:ext cx="581891" cy="369332"/>
                </a:xfrm>
                <a:prstGeom prst="rect">
                  <a:avLst/>
                </a:prstGeom>
                <a:blipFill>
                  <a:blip r:embed="rId20"/>
                  <a:stretch>
                    <a:fillRect/>
                  </a:stretch>
                </a:blipFill>
              </p:spPr>
              <p:txBody>
                <a:bodyPr/>
                <a:lstStyle/>
                <a:p>
                  <a:r>
                    <a:rPr lang="zh-TW" altLang="en-US">
                      <a:noFill/>
                    </a:rPr>
                    <a:t> </a:t>
                  </a:r>
                </a:p>
              </p:txBody>
            </p:sp>
          </mc:Fallback>
        </mc:AlternateContent>
      </p:grpSp>
      <p:sp>
        <p:nvSpPr>
          <p:cNvPr id="59" name="文字方塊 28">
            <a:extLst>
              <a:ext uri="{FF2B5EF4-FFF2-40B4-BE49-F238E27FC236}">
                <a16:creationId xmlns:a16="http://schemas.microsoft.com/office/drawing/2014/main" id="{918961D5-80CC-44A9-90E6-8F76D1ABE146}"/>
              </a:ext>
            </a:extLst>
          </p:cNvPr>
          <p:cNvSpPr txBox="1"/>
          <p:nvPr/>
        </p:nvSpPr>
        <p:spPr>
          <a:xfrm>
            <a:off x="5588000" y="5696254"/>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0" name="文字方塊 75">
            <a:extLst>
              <a:ext uri="{FF2B5EF4-FFF2-40B4-BE49-F238E27FC236}">
                <a16:creationId xmlns:a16="http://schemas.microsoft.com/office/drawing/2014/main" id="{097B9E8D-F94F-4ABD-874B-5FF9BDBF2AF1}"/>
              </a:ext>
            </a:extLst>
          </p:cNvPr>
          <p:cNvSpPr txBox="1"/>
          <p:nvPr/>
        </p:nvSpPr>
        <p:spPr>
          <a:xfrm>
            <a:off x="7185951" y="5710401"/>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1" name="文字方塊 76">
            <a:extLst>
              <a:ext uri="{FF2B5EF4-FFF2-40B4-BE49-F238E27FC236}">
                <a16:creationId xmlns:a16="http://schemas.microsoft.com/office/drawing/2014/main" id="{8F3D183D-9860-497D-9CA2-60AE49E0C765}"/>
              </a:ext>
            </a:extLst>
          </p:cNvPr>
          <p:cNvSpPr txBox="1"/>
          <p:nvPr/>
        </p:nvSpPr>
        <p:spPr>
          <a:xfrm>
            <a:off x="2100060" y="4008667"/>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6</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2" name="文字方塊 77">
            <a:extLst>
              <a:ext uri="{FF2B5EF4-FFF2-40B4-BE49-F238E27FC236}">
                <a16:creationId xmlns:a16="http://schemas.microsoft.com/office/drawing/2014/main" id="{2F16D0CC-AED3-404B-BC8B-ACECFEE8187A}"/>
              </a:ext>
            </a:extLst>
          </p:cNvPr>
          <p:cNvSpPr txBox="1"/>
          <p:nvPr/>
        </p:nvSpPr>
        <p:spPr>
          <a:xfrm>
            <a:off x="3698011" y="4022814"/>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6</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3" name="文字方塊 78">
            <a:extLst>
              <a:ext uri="{FF2B5EF4-FFF2-40B4-BE49-F238E27FC236}">
                <a16:creationId xmlns:a16="http://schemas.microsoft.com/office/drawing/2014/main" id="{82C41592-0761-48FF-B1AA-DBF19BABDA46}"/>
              </a:ext>
            </a:extLst>
          </p:cNvPr>
          <p:cNvSpPr txBox="1"/>
          <p:nvPr/>
        </p:nvSpPr>
        <p:spPr>
          <a:xfrm>
            <a:off x="6009306" y="3655038"/>
            <a:ext cx="55051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16</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4" name="文字方塊 79">
            <a:extLst>
              <a:ext uri="{FF2B5EF4-FFF2-40B4-BE49-F238E27FC236}">
                <a16:creationId xmlns:a16="http://schemas.microsoft.com/office/drawing/2014/main" id="{1204C956-D814-440F-A644-4E5FE93309F5}"/>
              </a:ext>
            </a:extLst>
          </p:cNvPr>
          <p:cNvSpPr txBox="1"/>
          <p:nvPr/>
        </p:nvSpPr>
        <p:spPr>
          <a:xfrm>
            <a:off x="7550009" y="3655038"/>
            <a:ext cx="59076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16</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5" name="文字方塊 80">
            <a:extLst>
              <a:ext uri="{FF2B5EF4-FFF2-40B4-BE49-F238E27FC236}">
                <a16:creationId xmlns:a16="http://schemas.microsoft.com/office/drawing/2014/main" id="{DD839BDE-122A-4D1F-8B73-7DE8BDFF8A56}"/>
              </a:ext>
            </a:extLst>
          </p:cNvPr>
          <p:cNvSpPr txBox="1"/>
          <p:nvPr/>
        </p:nvSpPr>
        <p:spPr>
          <a:xfrm>
            <a:off x="5974556" y="1914102"/>
            <a:ext cx="58527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6" name="文字方塊 81">
            <a:extLst>
              <a:ext uri="{FF2B5EF4-FFF2-40B4-BE49-F238E27FC236}">
                <a16:creationId xmlns:a16="http://schemas.microsoft.com/office/drawing/2014/main" id="{98131470-F7D2-4E27-AB89-49D34C11E344}"/>
              </a:ext>
            </a:extLst>
          </p:cNvPr>
          <p:cNvSpPr txBox="1"/>
          <p:nvPr/>
        </p:nvSpPr>
        <p:spPr>
          <a:xfrm>
            <a:off x="7576800" y="1942033"/>
            <a:ext cx="574485"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7" name="文字方塊 83">
            <a:extLst>
              <a:ext uri="{FF2B5EF4-FFF2-40B4-BE49-F238E27FC236}">
                <a16:creationId xmlns:a16="http://schemas.microsoft.com/office/drawing/2014/main" id="{61AF08FC-AEA6-4615-90BF-EC9F0610E84A}"/>
              </a:ext>
            </a:extLst>
          </p:cNvPr>
          <p:cNvSpPr txBox="1"/>
          <p:nvPr/>
        </p:nvSpPr>
        <p:spPr>
          <a:xfrm>
            <a:off x="1139094" y="1488349"/>
            <a:ext cx="24556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输出序列</a:t>
            </a:r>
            <a:r>
              <a:rPr kumimoji="0" lang="en-US" altLang="zh-CN"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68" name="文字方塊 84">
                <a:extLst>
                  <a:ext uri="{FF2B5EF4-FFF2-40B4-BE49-F238E27FC236}">
                    <a16:creationId xmlns:a16="http://schemas.microsoft.com/office/drawing/2014/main" id="{A24A24D3-C3F6-4F31-9792-4C6A1496D088}"/>
                  </a:ext>
                </a:extLst>
              </p:cNvPr>
              <p:cNvSpPr txBox="1"/>
              <p:nvPr/>
            </p:nvSpPr>
            <p:spPr>
              <a:xfrm>
                <a:off x="3448406" y="1398033"/>
                <a:ext cx="463653" cy="61343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e>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e>
                          </m:eqAr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68" name="文字方塊 84">
                <a:extLst>
                  <a:ext uri="{FF2B5EF4-FFF2-40B4-BE49-F238E27FC236}">
                    <a16:creationId xmlns:a16="http://schemas.microsoft.com/office/drawing/2014/main" id="{A24A24D3-C3F6-4F31-9792-4C6A1496D088}"/>
                  </a:ext>
                </a:extLst>
              </p:cNvPr>
              <p:cNvSpPr txBox="1">
                <a:spLocks noRot="1" noChangeAspect="1" noMove="1" noResize="1" noEditPoints="1" noAdjustHandles="1" noChangeArrowheads="1" noChangeShapeType="1" noTextEdit="1"/>
              </p:cNvSpPr>
              <p:nvPr/>
            </p:nvSpPr>
            <p:spPr>
              <a:xfrm>
                <a:off x="3448406" y="1398033"/>
                <a:ext cx="463653" cy="613438"/>
              </a:xfrm>
              <a:prstGeom prst="rect">
                <a:avLst/>
              </a:prstGeom>
              <a:blipFill>
                <a:blip r:embed="rId21"/>
                <a:stretch>
                  <a:fillRect/>
                </a:stretch>
              </a:blipFill>
            </p:spPr>
            <p:txBody>
              <a:bodyPr/>
              <a:lstStyle/>
              <a:p>
                <a:r>
                  <a:rPr lang="zh-CN" altLang="en-US">
                    <a:noFill/>
                  </a:rPr>
                  <a:t> </a:t>
                </a:r>
              </a:p>
            </p:txBody>
          </p:sp>
        </mc:Fallback>
      </mc:AlternateContent>
      <p:sp>
        <p:nvSpPr>
          <p:cNvPr id="69" name="手繪多邊形 46">
            <a:extLst>
              <a:ext uri="{FF2B5EF4-FFF2-40B4-BE49-F238E27FC236}">
                <a16:creationId xmlns:a16="http://schemas.microsoft.com/office/drawing/2014/main" id="{9CEE8507-B642-438C-8107-063610115946}"/>
              </a:ext>
            </a:extLst>
          </p:cNvPr>
          <p:cNvSpPr/>
          <p:nvPr/>
        </p:nvSpPr>
        <p:spPr>
          <a:xfrm>
            <a:off x="3916717" y="3346269"/>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70" name="文字方塊 82">
                <a:extLst>
                  <a:ext uri="{FF2B5EF4-FFF2-40B4-BE49-F238E27FC236}">
                    <a16:creationId xmlns:a16="http://schemas.microsoft.com/office/drawing/2014/main" id="{201F5017-6678-4A63-B5E2-21A2B82559FA}"/>
                  </a:ext>
                </a:extLst>
              </p:cNvPr>
              <p:cNvSpPr txBox="1"/>
              <p:nvPr/>
            </p:nvSpPr>
            <p:spPr>
              <a:xfrm>
                <a:off x="3877862" y="1409745"/>
                <a:ext cx="633571" cy="61343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m:t>
                              </m:r>
                            </m:e>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m:t>
                              </m:r>
                            </m:e>
                          </m:eqAr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70" name="文字方塊 82">
                <a:extLst>
                  <a:ext uri="{FF2B5EF4-FFF2-40B4-BE49-F238E27FC236}">
                    <a16:creationId xmlns:a16="http://schemas.microsoft.com/office/drawing/2014/main" id="{201F5017-6678-4A63-B5E2-21A2B82559FA}"/>
                  </a:ext>
                </a:extLst>
              </p:cNvPr>
              <p:cNvSpPr txBox="1">
                <a:spLocks noRot="1" noChangeAspect="1" noMove="1" noResize="1" noEditPoints="1" noAdjustHandles="1" noChangeArrowheads="1" noChangeShapeType="1" noTextEdit="1"/>
              </p:cNvSpPr>
              <p:nvPr/>
            </p:nvSpPr>
            <p:spPr>
              <a:xfrm>
                <a:off x="3877862" y="1409745"/>
                <a:ext cx="633571" cy="613438"/>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字方塊 85">
                <a:extLst>
                  <a:ext uri="{FF2B5EF4-FFF2-40B4-BE49-F238E27FC236}">
                    <a16:creationId xmlns:a16="http://schemas.microsoft.com/office/drawing/2014/main" id="{770B8740-F7CA-47F1-A828-F11741B196DD}"/>
                  </a:ext>
                </a:extLst>
              </p:cNvPr>
              <p:cNvSpPr txBox="1"/>
              <p:nvPr/>
            </p:nvSpPr>
            <p:spPr>
              <a:xfrm>
                <a:off x="4433895" y="1380572"/>
                <a:ext cx="633571" cy="61343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32</m:t>
                              </m:r>
                            </m:e>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32</m:t>
                              </m:r>
                            </m:e>
                          </m:eqAr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71" name="文字方塊 85">
                <a:extLst>
                  <a:ext uri="{FF2B5EF4-FFF2-40B4-BE49-F238E27FC236}">
                    <a16:creationId xmlns:a16="http://schemas.microsoft.com/office/drawing/2014/main" id="{770B8740-F7CA-47F1-A828-F11741B196DD}"/>
                  </a:ext>
                </a:extLst>
              </p:cNvPr>
              <p:cNvSpPr txBox="1">
                <a:spLocks noRot="1" noChangeAspect="1" noMove="1" noResize="1" noEditPoints="1" noAdjustHandles="1" noChangeArrowheads="1" noChangeShapeType="1" noTextEdit="1"/>
              </p:cNvSpPr>
              <p:nvPr/>
            </p:nvSpPr>
            <p:spPr>
              <a:xfrm>
                <a:off x="4433895" y="1380572"/>
                <a:ext cx="633571" cy="613438"/>
              </a:xfrm>
              <a:prstGeom prst="rect">
                <a:avLst/>
              </a:prstGeom>
              <a:blipFill>
                <a:blip r:embed="rId23"/>
                <a:stretch>
                  <a:fillRect/>
                </a:stretch>
              </a:blipFill>
            </p:spPr>
            <p:txBody>
              <a:bodyPr/>
              <a:lstStyle/>
              <a:p>
                <a:r>
                  <a:rPr lang="zh-CN" altLang="en-US">
                    <a:noFill/>
                  </a:rPr>
                  <a:t> </a:t>
                </a:r>
              </a:p>
            </p:txBody>
          </p:sp>
        </mc:Fallback>
      </mc:AlternateContent>
      <p:sp>
        <p:nvSpPr>
          <p:cNvPr id="72" name="文字方塊 89">
            <a:extLst>
              <a:ext uri="{FF2B5EF4-FFF2-40B4-BE49-F238E27FC236}">
                <a16:creationId xmlns:a16="http://schemas.microsoft.com/office/drawing/2014/main" id="{78A68784-10C2-46F7-B375-C1B8512274C8}"/>
              </a:ext>
            </a:extLst>
          </p:cNvPr>
          <p:cNvSpPr txBox="1"/>
          <p:nvPr/>
        </p:nvSpPr>
        <p:spPr>
          <a:xfrm>
            <a:off x="421323" y="2096008"/>
            <a:ext cx="4370326"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a:ea typeface="黑体"/>
                <a:cs typeface="+mn-cs"/>
              </a:rPr>
              <a:t>改变输入序列的顺序将会对输出产生影响！</a:t>
            </a:r>
            <a:endParaRPr kumimoji="0" lang="zh-TW" altLang="en-US" sz="2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73" name="文字方塊 16">
            <a:extLst>
              <a:ext uri="{FF2B5EF4-FFF2-40B4-BE49-F238E27FC236}">
                <a16:creationId xmlns:a16="http://schemas.microsoft.com/office/drawing/2014/main" id="{5B63A139-2426-4336-97F7-9646F2C35C4D}"/>
              </a:ext>
            </a:extLst>
          </p:cNvPr>
          <p:cNvSpPr txBox="1"/>
          <p:nvPr/>
        </p:nvSpPr>
        <p:spPr>
          <a:xfrm>
            <a:off x="580698" y="5502792"/>
            <a:ext cx="40515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所有权重为“</a:t>
            </a:r>
            <a:r>
              <a:rPr kumimoji="0" lang="en-US" altLang="zh-CN" sz="2400" b="0" i="0" u="none" strike="noStrike" kern="1200" cap="none" spc="0" normalizeH="0" baseline="0" noProof="0" dirty="0">
                <a:ln>
                  <a:noFill/>
                </a:ln>
                <a:solidFill>
                  <a:prstClr val="black"/>
                </a:solidFill>
                <a:effectLst/>
                <a:uLnTx/>
                <a:uFillTx/>
                <a:latin typeface="Calibri"/>
                <a:ea typeface="黑体"/>
                <a:cs typeface="+mn-cs"/>
              </a:rPr>
              <a:t>1</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”，没有偏置</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4" name="文字方塊 48">
            <a:extLst>
              <a:ext uri="{FF2B5EF4-FFF2-40B4-BE49-F238E27FC236}">
                <a16:creationId xmlns:a16="http://schemas.microsoft.com/office/drawing/2014/main" id="{6E4DB032-10F1-4B7D-A1D9-B96AECCE33D7}"/>
              </a:ext>
            </a:extLst>
          </p:cNvPr>
          <p:cNvSpPr txBox="1"/>
          <p:nvPr/>
        </p:nvSpPr>
        <p:spPr>
          <a:xfrm>
            <a:off x="580698" y="6031296"/>
            <a:ext cx="46139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所有激活函数都为线性</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46510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3" grpId="0" animBg="1"/>
      <p:bldP spid="64" grpId="0" animBg="1"/>
      <p:bldP spid="65" grpId="0" animBg="1"/>
      <p:bldP spid="66" grpId="0" animBg="1"/>
      <p:bldP spid="71" grpId="0"/>
      <p:bldP spid="72" grpId="0" animBg="1"/>
      <p:bldP spid="73" grpId="0"/>
      <p:bldP spid="7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9" name="矩形 8">
            <a:extLst>
              <a:ext uri="{FF2B5EF4-FFF2-40B4-BE49-F238E27FC236}">
                <a16:creationId xmlns:a16="http://schemas.microsoft.com/office/drawing/2014/main" id="{44912684-86A2-44AC-80A4-4EDB5BAFBAE1}"/>
              </a:ext>
            </a:extLst>
          </p:cNvPr>
          <p:cNvSpPr/>
          <p:nvPr/>
        </p:nvSpPr>
        <p:spPr>
          <a:xfrm>
            <a:off x="1288333" y="4621220"/>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0" name="矩形 9">
            <a:extLst>
              <a:ext uri="{FF2B5EF4-FFF2-40B4-BE49-F238E27FC236}">
                <a16:creationId xmlns:a16="http://schemas.microsoft.com/office/drawing/2014/main" id="{4CA1E751-87BE-473C-8BB2-B63D03B0ACE2}"/>
              </a:ext>
            </a:extLst>
          </p:cNvPr>
          <p:cNvSpPr/>
          <p:nvPr/>
        </p:nvSpPr>
        <p:spPr>
          <a:xfrm>
            <a:off x="1307382" y="3473009"/>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1" name="矩形 10">
            <a:extLst>
              <a:ext uri="{FF2B5EF4-FFF2-40B4-BE49-F238E27FC236}">
                <a16:creationId xmlns:a16="http://schemas.microsoft.com/office/drawing/2014/main" id="{48C0F769-FF91-4766-9760-E0B961C2A011}"/>
              </a:ext>
            </a:extLst>
          </p:cNvPr>
          <p:cNvSpPr/>
          <p:nvPr/>
        </p:nvSpPr>
        <p:spPr>
          <a:xfrm>
            <a:off x="1288333" y="2351650"/>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2" name="矩形 11">
            <a:extLst>
              <a:ext uri="{FF2B5EF4-FFF2-40B4-BE49-F238E27FC236}">
                <a16:creationId xmlns:a16="http://schemas.microsoft.com/office/drawing/2014/main" id="{17F4532D-BB3A-484D-9E9B-A8AE2942CE47}"/>
              </a:ext>
            </a:extLst>
          </p:cNvPr>
          <p:cNvSpPr/>
          <p:nvPr/>
        </p:nvSpPr>
        <p:spPr>
          <a:xfrm>
            <a:off x="4058431" y="4606813"/>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3" name="矩形 12">
            <a:extLst>
              <a:ext uri="{FF2B5EF4-FFF2-40B4-BE49-F238E27FC236}">
                <a16:creationId xmlns:a16="http://schemas.microsoft.com/office/drawing/2014/main" id="{86DAB7B0-BF96-4462-8973-BD3FC681BCCF}"/>
              </a:ext>
            </a:extLst>
          </p:cNvPr>
          <p:cNvSpPr/>
          <p:nvPr/>
        </p:nvSpPr>
        <p:spPr>
          <a:xfrm>
            <a:off x="4077480" y="3493108"/>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4" name="矩形 13">
            <a:extLst>
              <a:ext uri="{FF2B5EF4-FFF2-40B4-BE49-F238E27FC236}">
                <a16:creationId xmlns:a16="http://schemas.microsoft.com/office/drawing/2014/main" id="{F01962CA-B896-406B-BE67-B7B8C8A156B9}"/>
              </a:ext>
            </a:extLst>
          </p:cNvPr>
          <p:cNvSpPr/>
          <p:nvPr/>
        </p:nvSpPr>
        <p:spPr>
          <a:xfrm>
            <a:off x="2534549" y="3448790"/>
            <a:ext cx="1080000" cy="43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5" name="矩形 14">
            <a:extLst>
              <a:ext uri="{FF2B5EF4-FFF2-40B4-BE49-F238E27FC236}">
                <a16:creationId xmlns:a16="http://schemas.microsoft.com/office/drawing/2014/main" id="{126CFCE0-0946-4D96-A59E-84D7386B6A32}"/>
              </a:ext>
            </a:extLst>
          </p:cNvPr>
          <p:cNvSpPr/>
          <p:nvPr/>
        </p:nvSpPr>
        <p:spPr>
          <a:xfrm>
            <a:off x="4077480" y="2359184"/>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6" name="矩形 15">
            <a:extLst>
              <a:ext uri="{FF2B5EF4-FFF2-40B4-BE49-F238E27FC236}">
                <a16:creationId xmlns:a16="http://schemas.microsoft.com/office/drawing/2014/main" id="{0DEE3953-FAE0-423C-9722-DB2BF54BF1F0}"/>
              </a:ext>
            </a:extLst>
          </p:cNvPr>
          <p:cNvSpPr/>
          <p:nvPr/>
        </p:nvSpPr>
        <p:spPr>
          <a:xfrm>
            <a:off x="6875221" y="4613031"/>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7" name="矩形 16">
            <a:extLst>
              <a:ext uri="{FF2B5EF4-FFF2-40B4-BE49-F238E27FC236}">
                <a16:creationId xmlns:a16="http://schemas.microsoft.com/office/drawing/2014/main" id="{21C6B3CF-137B-4FDB-878F-AA20AB409B9C}"/>
              </a:ext>
            </a:extLst>
          </p:cNvPr>
          <p:cNvSpPr/>
          <p:nvPr/>
        </p:nvSpPr>
        <p:spPr>
          <a:xfrm>
            <a:off x="6894270" y="3499326"/>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8" name="矩形 17">
            <a:extLst>
              <a:ext uri="{FF2B5EF4-FFF2-40B4-BE49-F238E27FC236}">
                <a16:creationId xmlns:a16="http://schemas.microsoft.com/office/drawing/2014/main" id="{2FDF790A-0262-43FB-98AE-8B947DE9EBB5}"/>
              </a:ext>
            </a:extLst>
          </p:cNvPr>
          <p:cNvSpPr/>
          <p:nvPr/>
        </p:nvSpPr>
        <p:spPr>
          <a:xfrm>
            <a:off x="5351339" y="3493108"/>
            <a:ext cx="1080000" cy="43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9" name="矩形 18">
            <a:extLst>
              <a:ext uri="{FF2B5EF4-FFF2-40B4-BE49-F238E27FC236}">
                <a16:creationId xmlns:a16="http://schemas.microsoft.com/office/drawing/2014/main" id="{F227BEA5-C8D9-4D51-A193-675D5EEC0C19}"/>
              </a:ext>
            </a:extLst>
          </p:cNvPr>
          <p:cNvSpPr/>
          <p:nvPr/>
        </p:nvSpPr>
        <p:spPr>
          <a:xfrm>
            <a:off x="6917223" y="2378136"/>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0" name="向上箭號 70">
            <a:extLst>
              <a:ext uri="{FF2B5EF4-FFF2-40B4-BE49-F238E27FC236}">
                <a16:creationId xmlns:a16="http://schemas.microsoft.com/office/drawing/2014/main" id="{6311BA91-B1BC-431D-8132-322E64FD8B5E}"/>
              </a:ext>
            </a:extLst>
          </p:cNvPr>
          <p:cNvSpPr/>
          <p:nvPr/>
        </p:nvSpPr>
        <p:spPr>
          <a:xfrm>
            <a:off x="1632534" y="3969932"/>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1" name="向上箭號 73">
            <a:extLst>
              <a:ext uri="{FF2B5EF4-FFF2-40B4-BE49-F238E27FC236}">
                <a16:creationId xmlns:a16="http://schemas.microsoft.com/office/drawing/2014/main" id="{630D2D23-3E6B-4039-B8FA-698481B4530F}"/>
              </a:ext>
            </a:extLst>
          </p:cNvPr>
          <p:cNvSpPr/>
          <p:nvPr/>
        </p:nvSpPr>
        <p:spPr>
          <a:xfrm>
            <a:off x="1632535" y="2826348"/>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2" name="文字方塊 2">
            <a:extLst>
              <a:ext uri="{FF2B5EF4-FFF2-40B4-BE49-F238E27FC236}">
                <a16:creationId xmlns:a16="http://schemas.microsoft.com/office/drawing/2014/main" id="{EE5D642E-D13F-4281-9E0F-7A58598304D5}"/>
              </a:ext>
            </a:extLst>
          </p:cNvPr>
          <p:cNvSpPr txBox="1"/>
          <p:nvPr/>
        </p:nvSpPr>
        <p:spPr>
          <a:xfrm>
            <a:off x="2657413" y="2873989"/>
            <a:ext cx="10477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store</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23" name="手繪多邊形 77">
            <a:extLst>
              <a:ext uri="{FF2B5EF4-FFF2-40B4-BE49-F238E27FC236}">
                <a16:creationId xmlns:a16="http://schemas.microsoft.com/office/drawing/2014/main" id="{C8DA8FD7-DF89-4FB3-8F0B-D338C30E6E4B}"/>
              </a:ext>
            </a:extLst>
          </p:cNvPr>
          <p:cNvSpPr/>
          <p:nvPr/>
        </p:nvSpPr>
        <p:spPr>
          <a:xfrm flipH="1">
            <a:off x="2368332" y="3217658"/>
            <a:ext cx="672579" cy="319619"/>
          </a:xfrm>
          <a:custGeom>
            <a:avLst/>
            <a:gdLst>
              <a:gd name="connsiteX0" fmla="*/ 3924300 w 3924300"/>
              <a:gd name="connsiteY0" fmla="*/ 628749 h 628749"/>
              <a:gd name="connsiteX1" fmla="*/ 1714500 w 3924300"/>
              <a:gd name="connsiteY1" fmla="*/ 99 h 628749"/>
              <a:gd name="connsiteX2" fmla="*/ 0 w 3924300"/>
              <a:gd name="connsiteY2" fmla="*/ 590649 h 628749"/>
            </a:gdLst>
            <a:ahLst/>
            <a:cxnLst>
              <a:cxn ang="0">
                <a:pos x="connsiteX0" y="connsiteY0"/>
              </a:cxn>
              <a:cxn ang="0">
                <a:pos x="connsiteX1" y="connsiteY1"/>
              </a:cxn>
              <a:cxn ang="0">
                <a:pos x="connsiteX2" y="connsiteY2"/>
              </a:cxn>
            </a:cxnLst>
            <a:rect l="l" t="t" r="r" b="b"/>
            <a:pathLst>
              <a:path w="3924300" h="628749">
                <a:moveTo>
                  <a:pt x="3924300" y="628749"/>
                </a:moveTo>
                <a:cubicBezTo>
                  <a:pt x="3146425" y="317599"/>
                  <a:pt x="2368550" y="6449"/>
                  <a:pt x="1714500" y="99"/>
                </a:cubicBezTo>
                <a:cubicBezTo>
                  <a:pt x="1060450" y="-6251"/>
                  <a:pt x="530225" y="292199"/>
                  <a:pt x="0" y="590649"/>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4" name="文字方塊 78">
            <a:extLst>
              <a:ext uri="{FF2B5EF4-FFF2-40B4-BE49-F238E27FC236}">
                <a16:creationId xmlns:a16="http://schemas.microsoft.com/office/drawing/2014/main" id="{87E61EBE-7B75-42D0-B005-58BE280C4D36}"/>
              </a:ext>
            </a:extLst>
          </p:cNvPr>
          <p:cNvSpPr txBox="1"/>
          <p:nvPr/>
        </p:nvSpPr>
        <p:spPr>
          <a:xfrm>
            <a:off x="5424402" y="2873989"/>
            <a:ext cx="10477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store</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25" name="文字方塊 5">
            <a:extLst>
              <a:ext uri="{FF2B5EF4-FFF2-40B4-BE49-F238E27FC236}">
                <a16:creationId xmlns:a16="http://schemas.microsoft.com/office/drawing/2014/main" id="{0EAFC492-AEEF-4E75-BB26-9CB7F6D19406}"/>
              </a:ext>
            </a:extLst>
          </p:cNvPr>
          <p:cNvSpPr txBox="1"/>
          <p:nvPr/>
        </p:nvSpPr>
        <p:spPr>
          <a:xfrm>
            <a:off x="1422661" y="4596305"/>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6" name="文字方塊 80">
            <a:extLst>
              <a:ext uri="{FF2B5EF4-FFF2-40B4-BE49-F238E27FC236}">
                <a16:creationId xmlns:a16="http://schemas.microsoft.com/office/drawing/2014/main" id="{5950D75A-02B3-4366-A5E4-64CE20DCD1F6}"/>
              </a:ext>
            </a:extLst>
          </p:cNvPr>
          <p:cNvSpPr txBox="1"/>
          <p:nvPr/>
        </p:nvSpPr>
        <p:spPr>
          <a:xfrm>
            <a:off x="4163694" y="4606813"/>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7" name="文字方塊 81">
            <a:extLst>
              <a:ext uri="{FF2B5EF4-FFF2-40B4-BE49-F238E27FC236}">
                <a16:creationId xmlns:a16="http://schemas.microsoft.com/office/drawing/2014/main" id="{B43B8D21-641E-49ED-96E7-A61C65CD2EDD}"/>
              </a:ext>
            </a:extLst>
          </p:cNvPr>
          <p:cNvSpPr txBox="1"/>
          <p:nvPr/>
        </p:nvSpPr>
        <p:spPr>
          <a:xfrm>
            <a:off x="7003437" y="4603296"/>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8" name="文字方塊 82">
            <a:extLst>
              <a:ext uri="{FF2B5EF4-FFF2-40B4-BE49-F238E27FC236}">
                <a16:creationId xmlns:a16="http://schemas.microsoft.com/office/drawing/2014/main" id="{783F965D-AF45-4D12-A147-314C70BAACBF}"/>
              </a:ext>
            </a:extLst>
          </p:cNvPr>
          <p:cNvSpPr txBox="1"/>
          <p:nvPr/>
        </p:nvSpPr>
        <p:spPr>
          <a:xfrm>
            <a:off x="1372086" y="2337746"/>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9" name="文字方塊 83">
            <a:extLst>
              <a:ext uri="{FF2B5EF4-FFF2-40B4-BE49-F238E27FC236}">
                <a16:creationId xmlns:a16="http://schemas.microsoft.com/office/drawing/2014/main" id="{74DEC3DD-2377-4444-8772-C7AB6275827B}"/>
              </a:ext>
            </a:extLst>
          </p:cNvPr>
          <p:cNvSpPr txBox="1"/>
          <p:nvPr/>
        </p:nvSpPr>
        <p:spPr>
          <a:xfrm>
            <a:off x="4183943" y="2318933"/>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30" name="文字方塊 84">
            <a:extLst>
              <a:ext uri="{FF2B5EF4-FFF2-40B4-BE49-F238E27FC236}">
                <a16:creationId xmlns:a16="http://schemas.microsoft.com/office/drawing/2014/main" id="{CB2DD3D5-AC23-4821-83EA-13B824708464}"/>
              </a:ext>
            </a:extLst>
          </p:cNvPr>
          <p:cNvSpPr txBox="1"/>
          <p:nvPr/>
        </p:nvSpPr>
        <p:spPr>
          <a:xfrm>
            <a:off x="7047649" y="2343194"/>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31" name="向上箭號 86">
            <a:extLst>
              <a:ext uri="{FF2B5EF4-FFF2-40B4-BE49-F238E27FC236}">
                <a16:creationId xmlns:a16="http://schemas.microsoft.com/office/drawing/2014/main" id="{A4D9B11E-B14E-4D07-B530-C491F25B44EC}"/>
              </a:ext>
            </a:extLst>
          </p:cNvPr>
          <p:cNvSpPr/>
          <p:nvPr/>
        </p:nvSpPr>
        <p:spPr>
          <a:xfrm>
            <a:off x="4427549" y="3996761"/>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2" name="向上箭號 87">
            <a:extLst>
              <a:ext uri="{FF2B5EF4-FFF2-40B4-BE49-F238E27FC236}">
                <a16:creationId xmlns:a16="http://schemas.microsoft.com/office/drawing/2014/main" id="{CED80842-B8EB-4AF5-A579-3E1DAF066053}"/>
              </a:ext>
            </a:extLst>
          </p:cNvPr>
          <p:cNvSpPr/>
          <p:nvPr/>
        </p:nvSpPr>
        <p:spPr>
          <a:xfrm>
            <a:off x="4427550" y="2853177"/>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3" name="向上箭號 88">
            <a:extLst>
              <a:ext uri="{FF2B5EF4-FFF2-40B4-BE49-F238E27FC236}">
                <a16:creationId xmlns:a16="http://schemas.microsoft.com/office/drawing/2014/main" id="{03A24EF2-2EAF-4FE5-B696-163852925822}"/>
              </a:ext>
            </a:extLst>
          </p:cNvPr>
          <p:cNvSpPr/>
          <p:nvPr/>
        </p:nvSpPr>
        <p:spPr>
          <a:xfrm>
            <a:off x="7245264" y="4000828"/>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4" name="向上箭號 89">
            <a:extLst>
              <a:ext uri="{FF2B5EF4-FFF2-40B4-BE49-F238E27FC236}">
                <a16:creationId xmlns:a16="http://schemas.microsoft.com/office/drawing/2014/main" id="{45D7445E-6155-4078-BAE8-C9545C7C9D0B}"/>
              </a:ext>
            </a:extLst>
          </p:cNvPr>
          <p:cNvSpPr/>
          <p:nvPr/>
        </p:nvSpPr>
        <p:spPr>
          <a:xfrm>
            <a:off x="7245265" y="2857244"/>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5" name="弧形箭號 (上彎) 44">
            <a:extLst>
              <a:ext uri="{FF2B5EF4-FFF2-40B4-BE49-F238E27FC236}">
                <a16:creationId xmlns:a16="http://schemas.microsoft.com/office/drawing/2014/main" id="{5A965C81-61A1-4BB4-87C5-1D3E883F23EF}"/>
              </a:ext>
            </a:extLst>
          </p:cNvPr>
          <p:cNvSpPr/>
          <p:nvPr/>
        </p:nvSpPr>
        <p:spPr>
          <a:xfrm>
            <a:off x="3089753" y="3924615"/>
            <a:ext cx="1381017" cy="568649"/>
          </a:xfrm>
          <a:prstGeom prst="curved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6" name="弧形箭號 (上彎) 45">
            <a:extLst>
              <a:ext uri="{FF2B5EF4-FFF2-40B4-BE49-F238E27FC236}">
                <a16:creationId xmlns:a16="http://schemas.microsoft.com/office/drawing/2014/main" id="{870857CE-5585-4534-946F-2033A74BBF53}"/>
              </a:ext>
            </a:extLst>
          </p:cNvPr>
          <p:cNvSpPr/>
          <p:nvPr/>
        </p:nvSpPr>
        <p:spPr>
          <a:xfrm>
            <a:off x="5823434" y="3929877"/>
            <a:ext cx="1381017" cy="568649"/>
          </a:xfrm>
          <a:prstGeom prst="curved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7" name="手繪多邊形 48">
            <a:extLst>
              <a:ext uri="{FF2B5EF4-FFF2-40B4-BE49-F238E27FC236}">
                <a16:creationId xmlns:a16="http://schemas.microsoft.com/office/drawing/2014/main" id="{0C63B158-1B19-449A-9604-8430D6876483}"/>
              </a:ext>
            </a:extLst>
          </p:cNvPr>
          <p:cNvSpPr/>
          <p:nvPr/>
        </p:nvSpPr>
        <p:spPr>
          <a:xfrm flipH="1">
            <a:off x="5131118" y="3210696"/>
            <a:ext cx="672579" cy="319619"/>
          </a:xfrm>
          <a:custGeom>
            <a:avLst/>
            <a:gdLst>
              <a:gd name="connsiteX0" fmla="*/ 3924300 w 3924300"/>
              <a:gd name="connsiteY0" fmla="*/ 628749 h 628749"/>
              <a:gd name="connsiteX1" fmla="*/ 1714500 w 3924300"/>
              <a:gd name="connsiteY1" fmla="*/ 99 h 628749"/>
              <a:gd name="connsiteX2" fmla="*/ 0 w 3924300"/>
              <a:gd name="connsiteY2" fmla="*/ 590649 h 628749"/>
            </a:gdLst>
            <a:ahLst/>
            <a:cxnLst>
              <a:cxn ang="0">
                <a:pos x="connsiteX0" y="connsiteY0"/>
              </a:cxn>
              <a:cxn ang="0">
                <a:pos x="connsiteX1" y="connsiteY1"/>
              </a:cxn>
              <a:cxn ang="0">
                <a:pos x="connsiteX2" y="connsiteY2"/>
              </a:cxn>
            </a:cxnLst>
            <a:rect l="l" t="t" r="r" b="b"/>
            <a:pathLst>
              <a:path w="3924300" h="628749">
                <a:moveTo>
                  <a:pt x="3924300" y="628749"/>
                </a:moveTo>
                <a:cubicBezTo>
                  <a:pt x="3146425" y="317599"/>
                  <a:pt x="2368550" y="6449"/>
                  <a:pt x="1714500" y="99"/>
                </a:cubicBezTo>
                <a:cubicBezTo>
                  <a:pt x="1060450" y="-6251"/>
                  <a:pt x="530225" y="292199"/>
                  <a:pt x="0" y="590649"/>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8" name="文字方塊 55">
            <a:extLst>
              <a:ext uri="{FF2B5EF4-FFF2-40B4-BE49-F238E27FC236}">
                <a16:creationId xmlns:a16="http://schemas.microsoft.com/office/drawing/2014/main" id="{888E0D16-7A32-40A1-8A35-F0A2E26A1CA4}"/>
              </a:ext>
            </a:extLst>
          </p:cNvPr>
          <p:cNvSpPr txBox="1"/>
          <p:nvPr/>
        </p:nvSpPr>
        <p:spPr>
          <a:xfrm>
            <a:off x="1727174" y="3097997"/>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39" name="文字方塊 57">
            <a:extLst>
              <a:ext uri="{FF2B5EF4-FFF2-40B4-BE49-F238E27FC236}">
                <a16:creationId xmlns:a16="http://schemas.microsoft.com/office/drawing/2014/main" id="{4B46DA7E-87C8-4B80-B713-4FC9E2DA2814}"/>
              </a:ext>
            </a:extLst>
          </p:cNvPr>
          <p:cNvSpPr txBox="1"/>
          <p:nvPr/>
        </p:nvSpPr>
        <p:spPr>
          <a:xfrm>
            <a:off x="2719131" y="3427926"/>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40" name="文字方塊 60">
            <a:extLst>
              <a:ext uri="{FF2B5EF4-FFF2-40B4-BE49-F238E27FC236}">
                <a16:creationId xmlns:a16="http://schemas.microsoft.com/office/drawing/2014/main" id="{9498F277-995C-4343-A8C8-2FA0A309ECFA}"/>
              </a:ext>
            </a:extLst>
          </p:cNvPr>
          <p:cNvSpPr txBox="1"/>
          <p:nvPr/>
        </p:nvSpPr>
        <p:spPr>
          <a:xfrm>
            <a:off x="5488777" y="3465827"/>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41" name="文字方塊 61">
            <a:extLst>
              <a:ext uri="{FF2B5EF4-FFF2-40B4-BE49-F238E27FC236}">
                <a16:creationId xmlns:a16="http://schemas.microsoft.com/office/drawing/2014/main" id="{AF7D748E-270B-459A-80EE-0CFED02CC5DB}"/>
              </a:ext>
            </a:extLst>
          </p:cNvPr>
          <p:cNvSpPr txBox="1"/>
          <p:nvPr/>
        </p:nvSpPr>
        <p:spPr>
          <a:xfrm>
            <a:off x="4659318" y="3117922"/>
            <a:ext cx="5726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42" name="文字方塊 62">
            <a:extLst>
              <a:ext uri="{FF2B5EF4-FFF2-40B4-BE49-F238E27FC236}">
                <a16:creationId xmlns:a16="http://schemas.microsoft.com/office/drawing/2014/main" id="{4D11DCA3-9143-4FDC-AF31-7F2187688184}"/>
              </a:ext>
            </a:extLst>
          </p:cNvPr>
          <p:cNvSpPr txBox="1"/>
          <p:nvPr/>
        </p:nvSpPr>
        <p:spPr>
          <a:xfrm>
            <a:off x="7490159" y="3109540"/>
            <a:ext cx="5726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43" name="文字方塊 63">
            <a:extLst>
              <a:ext uri="{FF2B5EF4-FFF2-40B4-BE49-F238E27FC236}">
                <a16:creationId xmlns:a16="http://schemas.microsoft.com/office/drawing/2014/main" id="{C939913E-9BCB-4DD5-94C1-B024C42E0EBE}"/>
              </a:ext>
            </a:extLst>
          </p:cNvPr>
          <p:cNvSpPr txBox="1"/>
          <p:nvPr/>
        </p:nvSpPr>
        <p:spPr>
          <a:xfrm>
            <a:off x="1693874" y="807168"/>
            <a:ext cx="54673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Calibri"/>
                <a:ea typeface="黑体"/>
                <a:cs typeface="+mn-cs"/>
              </a:rPr>
              <a:t>相同的网络结构多次使用</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44" name="矩形 43">
            <a:extLst>
              <a:ext uri="{FF2B5EF4-FFF2-40B4-BE49-F238E27FC236}">
                <a16:creationId xmlns:a16="http://schemas.microsoft.com/office/drawing/2014/main" id="{658F2874-E037-4760-A69C-06302209CB55}"/>
              </a:ext>
            </a:extLst>
          </p:cNvPr>
          <p:cNvSpPr/>
          <p:nvPr/>
        </p:nvSpPr>
        <p:spPr>
          <a:xfrm>
            <a:off x="1901694" y="5687539"/>
            <a:ext cx="6095529" cy="461665"/>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arrive  </a:t>
            </a: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Guangzhou</a:t>
            </a: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     </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on     </a:t>
            </a: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May     31</a:t>
            </a:r>
            <a:r>
              <a:rPr kumimoji="0" lang="en-US" altLang="zh-TW" sz="2400" b="0" i="0" u="none" strike="noStrike" kern="1200" cap="none" spc="0" normalizeH="0" baseline="30000" noProof="0" dirty="0">
                <a:ln>
                  <a:noFill/>
                </a:ln>
                <a:solidFill>
                  <a:srgbClr val="0000FF"/>
                </a:solidFill>
                <a:effectLst/>
                <a:uLnTx/>
                <a:uFillTx/>
                <a:latin typeface="Calibri"/>
                <a:ea typeface="黑体"/>
                <a:cs typeface="+mn-cs"/>
              </a:rPr>
              <a:t>th</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a:t>
            </a:r>
            <a:endParaRPr kumimoji="0" lang="en-US" altLang="zh-TW" sz="2400" b="0" i="0" u="none" strike="noStrike" kern="1200" cap="none" spc="0" normalizeH="0" baseline="0" noProof="0" dirty="0">
              <a:ln>
                <a:noFill/>
              </a:ln>
              <a:solidFill>
                <a:srgbClr val="FFC000"/>
              </a:solidFill>
              <a:effectLst/>
              <a:uLnTx/>
              <a:uFillTx/>
              <a:latin typeface="Calibri"/>
              <a:ea typeface="黑体"/>
              <a:cs typeface="+mn-cs"/>
            </a:endParaRPr>
          </a:p>
        </p:txBody>
      </p:sp>
      <p:pic>
        <p:nvPicPr>
          <p:cNvPr id="45" name="Picture 8" descr="User Symbol Blue Clip Art">
            <a:extLst>
              <a:ext uri="{FF2B5EF4-FFF2-40B4-BE49-F238E27FC236}">
                <a16:creationId xmlns:a16="http://schemas.microsoft.com/office/drawing/2014/main" id="{7549209B-0BDA-45AF-833C-ABD6680464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8825" y="5666634"/>
            <a:ext cx="497114" cy="763796"/>
          </a:xfrm>
          <a:prstGeom prst="rect">
            <a:avLst/>
          </a:prstGeom>
          <a:noFill/>
          <a:extLst>
            <a:ext uri="{909E8E84-426E-40DD-AFC4-6F175D3DCCD1}">
              <a14:hiddenFill xmlns:a14="http://schemas.microsoft.com/office/drawing/2010/main">
                <a:solidFill>
                  <a:srgbClr val="FFFFFF"/>
                </a:solidFill>
              </a14:hiddenFill>
            </a:ext>
          </a:extLst>
        </p:spPr>
      </p:pic>
      <p:sp>
        <p:nvSpPr>
          <p:cNvPr id="46" name="圓角矩形圖說文字 69">
            <a:extLst>
              <a:ext uri="{FF2B5EF4-FFF2-40B4-BE49-F238E27FC236}">
                <a16:creationId xmlns:a16="http://schemas.microsoft.com/office/drawing/2014/main" id="{E815AD55-E6F0-4BA3-B128-23953DF0DE4B}"/>
              </a:ext>
            </a:extLst>
          </p:cNvPr>
          <p:cNvSpPr/>
          <p:nvPr/>
        </p:nvSpPr>
        <p:spPr>
          <a:xfrm>
            <a:off x="2170020" y="5666634"/>
            <a:ext cx="5674098" cy="511860"/>
          </a:xfrm>
          <a:prstGeom prst="wedgeRoundRectCallout">
            <a:avLst>
              <a:gd name="adj1" fmla="val -61795"/>
              <a:gd name="adj2" fmla="val 34144"/>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cxnSp>
        <p:nvCxnSpPr>
          <p:cNvPr id="47" name="直線單箭頭接點 4">
            <a:extLst>
              <a:ext uri="{FF2B5EF4-FFF2-40B4-BE49-F238E27FC236}">
                <a16:creationId xmlns:a16="http://schemas.microsoft.com/office/drawing/2014/main" id="{6F35D89C-AA56-417D-8C5C-4D0166BE7E49}"/>
              </a:ext>
            </a:extLst>
          </p:cNvPr>
          <p:cNvCxnSpPr>
            <a:endCxn id="25" idx="2"/>
          </p:cNvCxnSpPr>
          <p:nvPr/>
        </p:nvCxnSpPr>
        <p:spPr>
          <a:xfrm flipH="1" flipV="1">
            <a:off x="1876447" y="5057970"/>
            <a:ext cx="878655" cy="7858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1">
            <a:extLst>
              <a:ext uri="{FF2B5EF4-FFF2-40B4-BE49-F238E27FC236}">
                <a16:creationId xmlns:a16="http://schemas.microsoft.com/office/drawing/2014/main" id="{C8AD86D7-5E21-4B5B-82A3-CCF1F520D12D}"/>
              </a:ext>
            </a:extLst>
          </p:cNvPr>
          <p:cNvCxnSpPr/>
          <p:nvPr/>
        </p:nvCxnSpPr>
        <p:spPr>
          <a:xfrm flipV="1">
            <a:off x="3776925" y="5035280"/>
            <a:ext cx="783706" cy="7940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72">
            <a:extLst>
              <a:ext uri="{FF2B5EF4-FFF2-40B4-BE49-F238E27FC236}">
                <a16:creationId xmlns:a16="http://schemas.microsoft.com/office/drawing/2014/main" id="{9F4B14DA-CCAD-480B-BA73-EA8439DF1871}"/>
              </a:ext>
            </a:extLst>
          </p:cNvPr>
          <p:cNvCxnSpPr>
            <a:cxnSpLocks/>
          </p:cNvCxnSpPr>
          <p:nvPr/>
        </p:nvCxnSpPr>
        <p:spPr>
          <a:xfrm flipV="1">
            <a:off x="5231979" y="5074797"/>
            <a:ext cx="2013285" cy="7544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文字方塊 9">
            <a:extLst>
              <a:ext uri="{FF2B5EF4-FFF2-40B4-BE49-F238E27FC236}">
                <a16:creationId xmlns:a16="http://schemas.microsoft.com/office/drawing/2014/main" id="{970544ED-509B-4584-A9A8-61C4098C474E}"/>
              </a:ext>
            </a:extLst>
          </p:cNvPr>
          <p:cNvSpPr txBox="1"/>
          <p:nvPr/>
        </p:nvSpPr>
        <p:spPr>
          <a:xfrm>
            <a:off x="543401" y="1411740"/>
            <a:ext cx="26974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“arrive” </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对应每个类别的概率</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1" name="文字方塊 74">
            <a:extLst>
              <a:ext uri="{FF2B5EF4-FFF2-40B4-BE49-F238E27FC236}">
                <a16:creationId xmlns:a16="http://schemas.microsoft.com/office/drawing/2014/main" id="{CB6A6811-35EB-4FD1-A85B-75D3C1ADD73E}"/>
              </a:ext>
            </a:extLst>
          </p:cNvPr>
          <p:cNvSpPr txBox="1"/>
          <p:nvPr/>
        </p:nvSpPr>
        <p:spPr>
          <a:xfrm>
            <a:off x="3445291" y="1403250"/>
            <a:ext cx="26974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Guangzhou</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对应每个类别的概率</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2" name="文字方塊 75">
            <a:extLst>
              <a:ext uri="{FF2B5EF4-FFF2-40B4-BE49-F238E27FC236}">
                <a16:creationId xmlns:a16="http://schemas.microsoft.com/office/drawing/2014/main" id="{67A5C37A-3C49-4530-9998-3938AB5BA364}"/>
              </a:ext>
            </a:extLst>
          </p:cNvPr>
          <p:cNvSpPr txBox="1"/>
          <p:nvPr/>
        </p:nvSpPr>
        <p:spPr>
          <a:xfrm>
            <a:off x="6360992" y="1413688"/>
            <a:ext cx="233192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“on” </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对应每个类别的概率</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55970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p:bldP spid="23" grpId="0" animBg="1"/>
      <p:bldP spid="24" grpId="0"/>
      <p:bldP spid="25" grpId="0"/>
      <p:bldP spid="26" grpId="0"/>
      <p:bldP spid="27" grpId="0"/>
      <p:bldP spid="28" grpId="0"/>
      <p:bldP spid="29" grpId="0"/>
      <p:bldP spid="30" grpId="0"/>
      <p:bldP spid="31" grpId="0" animBg="1"/>
      <p:bldP spid="32" grpId="0" animBg="1"/>
      <p:bldP spid="33" grpId="0" animBg="1"/>
      <p:bldP spid="34" grpId="0" animBg="1"/>
      <p:bldP spid="35" grpId="0" animBg="1"/>
      <p:bldP spid="36" grpId="0" animBg="1"/>
      <p:bldP spid="37" grpId="0" animBg="1"/>
      <p:bldP spid="38" grpId="0"/>
      <p:bldP spid="39" grpId="0"/>
      <p:bldP spid="40" grpId="0"/>
      <p:bldP spid="41" grpId="0"/>
      <p:bldP spid="42" grpId="0"/>
      <p:bldP spid="43" grpId="0"/>
      <p:bldP spid="44" grpId="0"/>
      <p:bldP spid="46" grpId="0" animBg="1"/>
      <p:bldP spid="50" grpId="0"/>
      <p:bldP spid="51" grpId="0"/>
      <p:bldP spid="5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Recap: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神经网络</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mc:AlternateContent xmlns:mc="http://schemas.openxmlformats.org/markup-compatibility/2006" xmlns:a14="http://schemas.microsoft.com/office/drawing/2010/main">
        <mc:Choice Requires="a14">
          <p:sp>
            <p:nvSpPr>
              <p:cNvPr id="49" name="文字方塊 7">
                <a:extLst>
                  <a:ext uri="{FF2B5EF4-FFF2-40B4-BE49-F238E27FC236}">
                    <a16:creationId xmlns:a16="http://schemas.microsoft.com/office/drawing/2014/main" id="{97D8D1E0-BF6F-4BAB-B1A8-7ABD7ABB5F60}"/>
                  </a:ext>
                </a:extLst>
              </p:cNvPr>
              <p:cNvSpPr txBox="1"/>
              <p:nvPr/>
            </p:nvSpPr>
            <p:spPr>
              <a:xfrm>
                <a:off x="1262836" y="4876028"/>
                <a:ext cx="491865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𝜎</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d>
                    </m:oMath>
                  </m:oMathPara>
                </a14:m>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49" name="文字方塊 7">
                <a:extLst>
                  <a:ext uri="{FF2B5EF4-FFF2-40B4-BE49-F238E27FC236}">
                    <a16:creationId xmlns:a16="http://schemas.microsoft.com/office/drawing/2014/main" id="{97D8D1E0-BF6F-4BAB-B1A8-7ABD7ABB5F60}"/>
                  </a:ext>
                </a:extLst>
              </p:cNvPr>
              <p:cNvSpPr txBox="1">
                <a:spLocks noRot="1" noChangeAspect="1" noMove="1" noResize="1" noEditPoints="1" noAdjustHandles="1" noChangeArrowheads="1" noChangeShapeType="1" noTextEdit="1"/>
              </p:cNvSpPr>
              <p:nvPr/>
            </p:nvSpPr>
            <p:spPr>
              <a:xfrm>
                <a:off x="1262836" y="4876028"/>
                <a:ext cx="4918654" cy="430887"/>
              </a:xfrm>
              <a:prstGeom prst="rect">
                <a:avLst/>
              </a:prstGeom>
              <a:blipFill>
                <a:blip r:embed="rId4"/>
                <a:stretch>
                  <a:fillRect/>
                </a:stretch>
              </a:blipFill>
            </p:spPr>
            <p:txBody>
              <a:bodyPr/>
              <a:lstStyle/>
              <a:p>
                <a:r>
                  <a:rPr lang="zh-CN" altLang="en-US">
                    <a:noFill/>
                  </a:rPr>
                  <a:t> </a:t>
                </a:r>
              </a:p>
            </p:txBody>
          </p:sp>
        </mc:Fallback>
      </mc:AlternateContent>
      <p:cxnSp>
        <p:nvCxnSpPr>
          <p:cNvPr id="50" name="直線單箭頭接點 12">
            <a:extLst>
              <a:ext uri="{FF2B5EF4-FFF2-40B4-BE49-F238E27FC236}">
                <a16:creationId xmlns:a16="http://schemas.microsoft.com/office/drawing/2014/main" id="{B97FFA61-99D4-4FC3-A39E-75D7D8D42F59}"/>
              </a:ext>
            </a:extLst>
          </p:cNvPr>
          <p:cNvCxnSpPr/>
          <p:nvPr/>
        </p:nvCxnSpPr>
        <p:spPr>
          <a:xfrm>
            <a:off x="7666285" y="3569490"/>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4">
            <a:extLst>
              <a:ext uri="{FF2B5EF4-FFF2-40B4-BE49-F238E27FC236}">
                <a16:creationId xmlns:a16="http://schemas.microsoft.com/office/drawing/2014/main" id="{66AA4641-891C-4020-9E84-67A73C6B9C51}"/>
              </a:ext>
            </a:extLst>
          </p:cNvPr>
          <p:cNvCxnSpPr/>
          <p:nvPr/>
        </p:nvCxnSpPr>
        <p:spPr>
          <a:xfrm>
            <a:off x="7666285" y="1909894"/>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橢圓 19">
            <a:extLst>
              <a:ext uri="{FF2B5EF4-FFF2-40B4-BE49-F238E27FC236}">
                <a16:creationId xmlns:a16="http://schemas.microsoft.com/office/drawing/2014/main" id="{BFE4E24B-5904-42E2-81C6-1CD9899D1C31}"/>
              </a:ext>
            </a:extLst>
          </p:cNvPr>
          <p:cNvSpPr/>
          <p:nvPr/>
        </p:nvSpPr>
        <p:spPr>
          <a:xfrm>
            <a:off x="2769928" y="169902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53" name="橢圓 20">
            <a:extLst>
              <a:ext uri="{FF2B5EF4-FFF2-40B4-BE49-F238E27FC236}">
                <a16:creationId xmlns:a16="http://schemas.microsoft.com/office/drawing/2014/main" id="{AEAC9E03-4F03-400D-AE0B-0E04C7AE4F07}"/>
              </a:ext>
            </a:extLst>
          </p:cNvPr>
          <p:cNvSpPr/>
          <p:nvPr/>
        </p:nvSpPr>
        <p:spPr>
          <a:xfrm>
            <a:off x="2758645" y="324671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54" name="橢圓 26">
            <a:extLst>
              <a:ext uri="{FF2B5EF4-FFF2-40B4-BE49-F238E27FC236}">
                <a16:creationId xmlns:a16="http://schemas.microsoft.com/office/drawing/2014/main" id="{43B61E21-4F66-49EF-BF22-781F7E354825}"/>
              </a:ext>
            </a:extLst>
          </p:cNvPr>
          <p:cNvSpPr/>
          <p:nvPr/>
        </p:nvSpPr>
        <p:spPr>
          <a:xfrm>
            <a:off x="4973350" y="166832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55" name="橢圓 27">
            <a:extLst>
              <a:ext uri="{FF2B5EF4-FFF2-40B4-BE49-F238E27FC236}">
                <a16:creationId xmlns:a16="http://schemas.microsoft.com/office/drawing/2014/main" id="{2B3EBA35-1957-4EFF-9D30-24A82D2234D0}"/>
              </a:ext>
            </a:extLst>
          </p:cNvPr>
          <p:cNvSpPr/>
          <p:nvPr/>
        </p:nvSpPr>
        <p:spPr>
          <a:xfrm>
            <a:off x="4992272" y="324100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56" name="橢圓 30">
            <a:extLst>
              <a:ext uri="{FF2B5EF4-FFF2-40B4-BE49-F238E27FC236}">
                <a16:creationId xmlns:a16="http://schemas.microsoft.com/office/drawing/2014/main" id="{FF4ADB99-9C52-4ADB-B442-628943AFD270}"/>
              </a:ext>
            </a:extLst>
          </p:cNvPr>
          <p:cNvSpPr/>
          <p:nvPr/>
        </p:nvSpPr>
        <p:spPr>
          <a:xfrm>
            <a:off x="7127043" y="16410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57" name="橢圓 31">
            <a:extLst>
              <a:ext uri="{FF2B5EF4-FFF2-40B4-BE49-F238E27FC236}">
                <a16:creationId xmlns:a16="http://schemas.microsoft.com/office/drawing/2014/main" id="{BEEE7A44-2CBF-4DAF-9C8E-15F4819C1D75}"/>
              </a:ext>
            </a:extLst>
          </p:cNvPr>
          <p:cNvSpPr/>
          <p:nvPr/>
        </p:nvSpPr>
        <p:spPr>
          <a:xfrm>
            <a:off x="7168733" y="324100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pSp>
        <p:nvGrpSpPr>
          <p:cNvPr id="58" name="群組 83">
            <a:extLst>
              <a:ext uri="{FF2B5EF4-FFF2-40B4-BE49-F238E27FC236}">
                <a16:creationId xmlns:a16="http://schemas.microsoft.com/office/drawing/2014/main" id="{80C1B633-E5AE-4BB0-AA83-8619833879FE}"/>
              </a:ext>
            </a:extLst>
          </p:cNvPr>
          <p:cNvGrpSpPr/>
          <p:nvPr/>
        </p:nvGrpSpPr>
        <p:grpSpPr>
          <a:xfrm>
            <a:off x="1153723" y="1975250"/>
            <a:ext cx="1588876" cy="1638300"/>
            <a:chOff x="1013669" y="3459098"/>
            <a:chExt cx="1588876" cy="1638300"/>
          </a:xfrm>
        </p:grpSpPr>
        <p:cxnSp>
          <p:nvCxnSpPr>
            <p:cNvPr id="59" name="直線單箭頭接點 49">
              <a:extLst>
                <a:ext uri="{FF2B5EF4-FFF2-40B4-BE49-F238E27FC236}">
                  <a16:creationId xmlns:a16="http://schemas.microsoft.com/office/drawing/2014/main" id="{0C9D2784-F29B-4585-8B24-8B1F99FAA7C3}"/>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0" name="群組 82">
              <a:extLst>
                <a:ext uri="{FF2B5EF4-FFF2-40B4-BE49-F238E27FC236}">
                  <a16:creationId xmlns:a16="http://schemas.microsoft.com/office/drawing/2014/main" id="{461E0538-CEE5-4ED8-9BD6-EF9B3BE529C3}"/>
                </a:ext>
              </a:extLst>
            </p:cNvPr>
            <p:cNvGrpSpPr/>
            <p:nvPr/>
          </p:nvGrpSpPr>
          <p:grpSpPr>
            <a:xfrm>
              <a:off x="1025705" y="3459098"/>
              <a:ext cx="1576840" cy="1638300"/>
              <a:chOff x="1025705" y="3459098"/>
              <a:chExt cx="1576840" cy="1638300"/>
            </a:xfrm>
          </p:grpSpPr>
          <p:cxnSp>
            <p:nvCxnSpPr>
              <p:cNvPr id="61" name="直線單箭頭接點 47">
                <a:extLst>
                  <a:ext uri="{FF2B5EF4-FFF2-40B4-BE49-F238E27FC236}">
                    <a16:creationId xmlns:a16="http://schemas.microsoft.com/office/drawing/2014/main" id="{6CC548A5-FC03-4DEC-B3BF-AA656C5AC28C}"/>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50">
                <a:extLst>
                  <a:ext uri="{FF2B5EF4-FFF2-40B4-BE49-F238E27FC236}">
                    <a16:creationId xmlns:a16="http://schemas.microsoft.com/office/drawing/2014/main" id="{F63087A2-1170-4FA3-8007-6F647B6B6FEE}"/>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79">
                <a:extLst>
                  <a:ext uri="{FF2B5EF4-FFF2-40B4-BE49-F238E27FC236}">
                    <a16:creationId xmlns:a16="http://schemas.microsoft.com/office/drawing/2014/main" id="{3F02F74B-F8A4-419F-B51D-12D9D306A256}"/>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6" name="群組 84">
            <a:extLst>
              <a:ext uri="{FF2B5EF4-FFF2-40B4-BE49-F238E27FC236}">
                <a16:creationId xmlns:a16="http://schemas.microsoft.com/office/drawing/2014/main" id="{94867725-1CA5-41AB-A02B-6833CDC065A6}"/>
              </a:ext>
            </a:extLst>
          </p:cNvPr>
          <p:cNvGrpSpPr/>
          <p:nvPr/>
        </p:nvGrpSpPr>
        <p:grpSpPr>
          <a:xfrm>
            <a:off x="3372030" y="1960563"/>
            <a:ext cx="1588876" cy="1638300"/>
            <a:chOff x="1013669" y="3459098"/>
            <a:chExt cx="1588876" cy="1638300"/>
          </a:xfrm>
        </p:grpSpPr>
        <p:cxnSp>
          <p:nvCxnSpPr>
            <p:cNvPr id="107" name="直線單箭頭接點 85">
              <a:extLst>
                <a:ext uri="{FF2B5EF4-FFF2-40B4-BE49-F238E27FC236}">
                  <a16:creationId xmlns:a16="http://schemas.microsoft.com/office/drawing/2014/main" id="{81BC9BE1-37FA-4EEC-8438-E631EA9C21D3}"/>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8" name="群組 86">
              <a:extLst>
                <a:ext uri="{FF2B5EF4-FFF2-40B4-BE49-F238E27FC236}">
                  <a16:creationId xmlns:a16="http://schemas.microsoft.com/office/drawing/2014/main" id="{BB2AE0E7-74F9-4494-B3A3-84C75FF54B4A}"/>
                </a:ext>
              </a:extLst>
            </p:cNvPr>
            <p:cNvGrpSpPr/>
            <p:nvPr/>
          </p:nvGrpSpPr>
          <p:grpSpPr>
            <a:xfrm>
              <a:off x="1025705" y="3459098"/>
              <a:ext cx="1576840" cy="1638300"/>
              <a:chOff x="1025705" y="3459098"/>
              <a:chExt cx="1576840" cy="1638300"/>
            </a:xfrm>
          </p:grpSpPr>
          <p:cxnSp>
            <p:nvCxnSpPr>
              <p:cNvPr id="109" name="直線單箭頭接點 87">
                <a:extLst>
                  <a:ext uri="{FF2B5EF4-FFF2-40B4-BE49-F238E27FC236}">
                    <a16:creationId xmlns:a16="http://schemas.microsoft.com/office/drawing/2014/main" id="{F8480C46-E3C9-4BB9-80EA-1B4CE512A179}"/>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88">
                <a:extLst>
                  <a:ext uri="{FF2B5EF4-FFF2-40B4-BE49-F238E27FC236}">
                    <a16:creationId xmlns:a16="http://schemas.microsoft.com/office/drawing/2014/main" id="{36A884C2-37DF-4E50-9117-2185A16C72FD}"/>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89">
                <a:extLst>
                  <a:ext uri="{FF2B5EF4-FFF2-40B4-BE49-F238E27FC236}">
                    <a16:creationId xmlns:a16="http://schemas.microsoft.com/office/drawing/2014/main" id="{8C650DE1-B784-42EF-BA1C-5788D99B7C29}"/>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12" name="群組 90">
            <a:extLst>
              <a:ext uri="{FF2B5EF4-FFF2-40B4-BE49-F238E27FC236}">
                <a16:creationId xmlns:a16="http://schemas.microsoft.com/office/drawing/2014/main" id="{12697D54-71B6-4AF5-8517-286C956C0A7D}"/>
              </a:ext>
            </a:extLst>
          </p:cNvPr>
          <p:cNvGrpSpPr/>
          <p:nvPr/>
        </p:nvGrpSpPr>
        <p:grpSpPr>
          <a:xfrm>
            <a:off x="5571968" y="1940645"/>
            <a:ext cx="1588876" cy="1638300"/>
            <a:chOff x="1013669" y="3459098"/>
            <a:chExt cx="1588876" cy="1638300"/>
          </a:xfrm>
        </p:grpSpPr>
        <p:cxnSp>
          <p:nvCxnSpPr>
            <p:cNvPr id="113" name="直線單箭頭接點 91">
              <a:extLst>
                <a:ext uri="{FF2B5EF4-FFF2-40B4-BE49-F238E27FC236}">
                  <a16:creationId xmlns:a16="http://schemas.microsoft.com/office/drawing/2014/main" id="{382562B1-3833-4870-8167-1AB3BC25197E}"/>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4" name="群組 92">
              <a:extLst>
                <a:ext uri="{FF2B5EF4-FFF2-40B4-BE49-F238E27FC236}">
                  <a16:creationId xmlns:a16="http://schemas.microsoft.com/office/drawing/2014/main" id="{8E42A275-F956-49B2-83C0-68D0248FE922}"/>
                </a:ext>
              </a:extLst>
            </p:cNvPr>
            <p:cNvGrpSpPr/>
            <p:nvPr/>
          </p:nvGrpSpPr>
          <p:grpSpPr>
            <a:xfrm>
              <a:off x="1025705" y="3459098"/>
              <a:ext cx="1576840" cy="1638300"/>
              <a:chOff x="1025705" y="3459098"/>
              <a:chExt cx="1576840" cy="1638300"/>
            </a:xfrm>
          </p:grpSpPr>
          <p:cxnSp>
            <p:nvCxnSpPr>
              <p:cNvPr id="115" name="直線單箭頭接點 93">
                <a:extLst>
                  <a:ext uri="{FF2B5EF4-FFF2-40B4-BE49-F238E27FC236}">
                    <a16:creationId xmlns:a16="http://schemas.microsoft.com/office/drawing/2014/main" id="{FCB80DF0-26DF-4900-8FB2-BD4E07E76D3B}"/>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94">
                <a:extLst>
                  <a:ext uri="{FF2B5EF4-FFF2-40B4-BE49-F238E27FC236}">
                    <a16:creationId xmlns:a16="http://schemas.microsoft.com/office/drawing/2014/main" id="{6B6A7727-77BA-4A57-8BE7-9638F6D4C8A3}"/>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95">
                <a:extLst>
                  <a:ext uri="{FF2B5EF4-FFF2-40B4-BE49-F238E27FC236}">
                    <a16:creationId xmlns:a16="http://schemas.microsoft.com/office/drawing/2014/main" id="{F3614909-FE63-4242-AB26-272DC21C3AAD}"/>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118" name="Object 12">
            <a:extLst>
              <a:ext uri="{FF2B5EF4-FFF2-40B4-BE49-F238E27FC236}">
                <a16:creationId xmlns:a16="http://schemas.microsoft.com/office/drawing/2014/main" id="{9F5F12A5-DBC8-45DB-AF91-0D5F35508164}"/>
              </a:ext>
            </a:extLst>
          </p:cNvPr>
          <p:cNvGraphicFramePr>
            <a:graphicFrameLocks noChangeAspect="1"/>
          </p:cNvGraphicFramePr>
          <p:nvPr>
            <p:extLst/>
          </p:nvPr>
        </p:nvGraphicFramePr>
        <p:xfrm>
          <a:off x="8352745" y="3297097"/>
          <a:ext cx="379412" cy="461963"/>
        </p:xfrm>
        <a:graphic>
          <a:graphicData uri="http://schemas.openxmlformats.org/presentationml/2006/ole">
            <mc:AlternateContent xmlns:mc="http://schemas.openxmlformats.org/markup-compatibility/2006">
              <mc:Choice xmlns:v="urn:schemas-microsoft-com:vml" Requires="v">
                <p:oleObj spid="_x0000_s7176" name="方程式" r:id="rId5" imgW="177480" imgH="215640" progId="Equation.3">
                  <p:embed/>
                </p:oleObj>
              </mc:Choice>
              <mc:Fallback>
                <p:oleObj name="方程式" r:id="rId5" imgW="177480" imgH="215640" progId="Equation.3">
                  <p:embed/>
                  <p:pic>
                    <p:nvPicPr>
                      <p:cNvPr id="118" name="Object 12">
                        <a:extLst>
                          <a:ext uri="{FF2B5EF4-FFF2-40B4-BE49-F238E27FC236}">
                            <a16:creationId xmlns:a16="http://schemas.microsoft.com/office/drawing/2014/main" id="{9F5F12A5-DBC8-45DB-AF91-0D5F35508164}"/>
                          </a:ext>
                        </a:extLst>
                      </p:cNvPr>
                      <p:cNvPicPr>
                        <a:picLocks noChangeAspect="1" noChangeArrowheads="1"/>
                      </p:cNvPicPr>
                      <p:nvPr/>
                    </p:nvPicPr>
                    <p:blipFill>
                      <a:blip r:embed="rId6"/>
                      <a:srcRect/>
                      <a:stretch>
                        <a:fillRect/>
                      </a:stretch>
                    </p:blipFill>
                    <p:spPr bwMode="auto">
                      <a:xfrm>
                        <a:off x="8352745" y="3297097"/>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9" name="Object 12">
            <a:extLst>
              <a:ext uri="{FF2B5EF4-FFF2-40B4-BE49-F238E27FC236}">
                <a16:creationId xmlns:a16="http://schemas.microsoft.com/office/drawing/2014/main" id="{EACD4701-6C0E-4FA2-B075-AE38229B184D}"/>
              </a:ext>
            </a:extLst>
          </p:cNvPr>
          <p:cNvGraphicFramePr>
            <a:graphicFrameLocks noChangeAspect="1"/>
          </p:cNvGraphicFramePr>
          <p:nvPr>
            <p:extLst/>
          </p:nvPr>
        </p:nvGraphicFramePr>
        <p:xfrm>
          <a:off x="8364912" y="1640955"/>
          <a:ext cx="352425" cy="461963"/>
        </p:xfrm>
        <a:graphic>
          <a:graphicData uri="http://schemas.openxmlformats.org/presentationml/2006/ole">
            <mc:AlternateContent xmlns:mc="http://schemas.openxmlformats.org/markup-compatibility/2006">
              <mc:Choice xmlns:v="urn:schemas-microsoft-com:vml" Requires="v">
                <p:oleObj spid="_x0000_s7177" name="方程式" r:id="rId7" imgW="164880" imgH="215640" progId="Equation.3">
                  <p:embed/>
                </p:oleObj>
              </mc:Choice>
              <mc:Fallback>
                <p:oleObj name="方程式" r:id="rId7" imgW="164880" imgH="215640" progId="Equation.3">
                  <p:embed/>
                  <p:pic>
                    <p:nvPicPr>
                      <p:cNvPr id="119" name="Object 12">
                        <a:extLst>
                          <a:ext uri="{FF2B5EF4-FFF2-40B4-BE49-F238E27FC236}">
                            <a16:creationId xmlns:a16="http://schemas.microsoft.com/office/drawing/2014/main" id="{EACD4701-6C0E-4FA2-B075-AE38229B184D}"/>
                          </a:ext>
                        </a:extLst>
                      </p:cNvPr>
                      <p:cNvPicPr>
                        <a:picLocks noChangeAspect="1" noChangeArrowheads="1"/>
                      </p:cNvPicPr>
                      <p:nvPr/>
                    </p:nvPicPr>
                    <p:blipFill>
                      <a:blip r:embed="rId8"/>
                      <a:srcRect/>
                      <a:stretch>
                        <a:fillRect/>
                      </a:stretch>
                    </p:blipFill>
                    <p:spPr bwMode="auto">
                      <a:xfrm>
                        <a:off x="8364912" y="1640955"/>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0" name="手繪多邊形 103">
            <a:extLst>
              <a:ext uri="{FF2B5EF4-FFF2-40B4-BE49-F238E27FC236}">
                <a16:creationId xmlns:a16="http://schemas.microsoft.com/office/drawing/2014/main" id="{51A30855-437B-4471-93A4-6E0B02BF1CD2}"/>
              </a:ext>
            </a:extLst>
          </p:cNvPr>
          <p:cNvSpPr/>
          <p:nvPr/>
        </p:nvSpPr>
        <p:spPr>
          <a:xfrm>
            <a:off x="2824961" y="337253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21" name="手繪多邊形 105">
            <a:extLst>
              <a:ext uri="{FF2B5EF4-FFF2-40B4-BE49-F238E27FC236}">
                <a16:creationId xmlns:a16="http://schemas.microsoft.com/office/drawing/2014/main" id="{F31ACC33-7C52-4AAF-9C76-122012BB4C06}"/>
              </a:ext>
            </a:extLst>
          </p:cNvPr>
          <p:cNvSpPr/>
          <p:nvPr/>
        </p:nvSpPr>
        <p:spPr>
          <a:xfrm>
            <a:off x="2806351" y="1783089"/>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22" name="手繪多邊形 106">
            <a:extLst>
              <a:ext uri="{FF2B5EF4-FFF2-40B4-BE49-F238E27FC236}">
                <a16:creationId xmlns:a16="http://schemas.microsoft.com/office/drawing/2014/main" id="{CC640BBC-378E-4349-9D91-9C68AA629028}"/>
              </a:ext>
            </a:extLst>
          </p:cNvPr>
          <p:cNvSpPr/>
          <p:nvPr/>
        </p:nvSpPr>
        <p:spPr>
          <a:xfrm>
            <a:off x="5035273" y="179427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23" name="手繪多邊形 107">
            <a:extLst>
              <a:ext uri="{FF2B5EF4-FFF2-40B4-BE49-F238E27FC236}">
                <a16:creationId xmlns:a16="http://schemas.microsoft.com/office/drawing/2014/main" id="{BA3F8F15-A488-4002-997E-6DE8C02F1B2B}"/>
              </a:ext>
            </a:extLst>
          </p:cNvPr>
          <p:cNvSpPr/>
          <p:nvPr/>
        </p:nvSpPr>
        <p:spPr>
          <a:xfrm>
            <a:off x="5051617" y="331760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24" name="手繪多邊形 108">
            <a:extLst>
              <a:ext uri="{FF2B5EF4-FFF2-40B4-BE49-F238E27FC236}">
                <a16:creationId xmlns:a16="http://schemas.microsoft.com/office/drawing/2014/main" id="{812FF3D2-03BA-4BA1-8D18-1DDA42498A15}"/>
              </a:ext>
            </a:extLst>
          </p:cNvPr>
          <p:cNvSpPr/>
          <p:nvPr/>
        </p:nvSpPr>
        <p:spPr>
          <a:xfrm>
            <a:off x="7184214" y="173285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25" name="手繪多邊形 109">
            <a:extLst>
              <a:ext uri="{FF2B5EF4-FFF2-40B4-BE49-F238E27FC236}">
                <a16:creationId xmlns:a16="http://schemas.microsoft.com/office/drawing/2014/main" id="{70B17FE6-0C82-4EDF-A38D-D478D7A493A9}"/>
              </a:ext>
            </a:extLst>
          </p:cNvPr>
          <p:cNvSpPr/>
          <p:nvPr/>
        </p:nvSpPr>
        <p:spPr>
          <a:xfrm>
            <a:off x="7231301" y="335103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26" name="文字方塊 112">
            <a:extLst>
              <a:ext uri="{FF2B5EF4-FFF2-40B4-BE49-F238E27FC236}">
                <a16:creationId xmlns:a16="http://schemas.microsoft.com/office/drawing/2014/main" id="{D5F6141B-175C-4426-AB92-D4B8300A6873}"/>
              </a:ext>
            </a:extLst>
          </p:cNvPr>
          <p:cNvSpPr txBox="1"/>
          <p:nvPr/>
        </p:nvSpPr>
        <p:spPr>
          <a:xfrm>
            <a:off x="1752653" y="1495888"/>
            <a:ext cx="342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C000"/>
                </a:solidFill>
                <a:effectLst/>
                <a:uLnTx/>
                <a:uFillTx/>
                <a:latin typeface="Calibri"/>
                <a:ea typeface="黑体"/>
                <a:cs typeface="+mn-cs"/>
              </a:rPr>
              <a:t>1</a:t>
            </a:r>
            <a:endParaRPr kumimoji="0" lang="zh-TW" altLang="en-US" sz="2400" b="0" i="0" u="none" strike="noStrike" kern="1200" cap="none" spc="0" normalizeH="0" baseline="0" noProof="0" dirty="0">
              <a:ln>
                <a:noFill/>
              </a:ln>
              <a:solidFill>
                <a:srgbClr val="FFC000"/>
              </a:solidFill>
              <a:effectLst/>
              <a:uLnTx/>
              <a:uFillTx/>
              <a:latin typeface="Calibri"/>
              <a:ea typeface="黑体"/>
              <a:cs typeface="+mn-cs"/>
            </a:endParaRPr>
          </a:p>
        </p:txBody>
      </p:sp>
      <p:sp>
        <p:nvSpPr>
          <p:cNvPr id="127" name="文字方塊 113">
            <a:extLst>
              <a:ext uri="{FF2B5EF4-FFF2-40B4-BE49-F238E27FC236}">
                <a16:creationId xmlns:a16="http://schemas.microsoft.com/office/drawing/2014/main" id="{8D97D2EA-EE3E-4DE6-8306-6BEF17D58F5F}"/>
              </a:ext>
            </a:extLst>
          </p:cNvPr>
          <p:cNvSpPr txBox="1"/>
          <p:nvPr/>
        </p:nvSpPr>
        <p:spPr>
          <a:xfrm>
            <a:off x="1919744" y="2084205"/>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C000"/>
                </a:solidFill>
                <a:effectLst/>
                <a:uLnTx/>
                <a:uFillTx/>
                <a:latin typeface="Calibri"/>
                <a:ea typeface="黑体"/>
                <a:cs typeface="+mn-cs"/>
              </a:rPr>
              <a:t>-2</a:t>
            </a:r>
            <a:endParaRPr kumimoji="0" lang="zh-TW" altLang="en-US" sz="2400" b="0" i="0" u="none" strike="noStrike" kern="1200" cap="none" spc="0" normalizeH="0" baseline="0" noProof="0" dirty="0">
              <a:ln>
                <a:noFill/>
              </a:ln>
              <a:solidFill>
                <a:srgbClr val="FFC000"/>
              </a:solidFill>
              <a:effectLst/>
              <a:uLnTx/>
              <a:uFillTx/>
              <a:latin typeface="Calibri"/>
              <a:ea typeface="黑体"/>
              <a:cs typeface="+mn-cs"/>
            </a:endParaRPr>
          </a:p>
        </p:txBody>
      </p:sp>
      <p:sp>
        <p:nvSpPr>
          <p:cNvPr id="128" name="文字方塊 114">
            <a:extLst>
              <a:ext uri="{FF2B5EF4-FFF2-40B4-BE49-F238E27FC236}">
                <a16:creationId xmlns:a16="http://schemas.microsoft.com/office/drawing/2014/main" id="{63292D53-0B57-41D3-A327-1B2E8FD7E04A}"/>
              </a:ext>
            </a:extLst>
          </p:cNvPr>
          <p:cNvSpPr txBox="1"/>
          <p:nvPr/>
        </p:nvSpPr>
        <p:spPr>
          <a:xfrm>
            <a:off x="1617448" y="3601335"/>
            <a:ext cx="7154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C000"/>
                </a:solidFill>
                <a:effectLst/>
                <a:uLnTx/>
                <a:uFillTx/>
                <a:latin typeface="Calibri"/>
                <a:ea typeface="黑体"/>
                <a:cs typeface="+mn-cs"/>
              </a:rPr>
              <a:t>1</a:t>
            </a:r>
            <a:endParaRPr kumimoji="0" lang="zh-TW" altLang="en-US" sz="2400" b="0" i="0" u="none" strike="noStrike" kern="1200" cap="none" spc="0" normalizeH="0" baseline="0" noProof="0" dirty="0">
              <a:ln>
                <a:noFill/>
              </a:ln>
              <a:solidFill>
                <a:srgbClr val="FFC000"/>
              </a:solidFill>
              <a:effectLst/>
              <a:uLnTx/>
              <a:uFillTx/>
              <a:latin typeface="Calibri"/>
              <a:ea typeface="黑体"/>
              <a:cs typeface="+mn-cs"/>
            </a:endParaRPr>
          </a:p>
        </p:txBody>
      </p:sp>
      <p:sp>
        <p:nvSpPr>
          <p:cNvPr id="129" name="文字方塊 115">
            <a:extLst>
              <a:ext uri="{FF2B5EF4-FFF2-40B4-BE49-F238E27FC236}">
                <a16:creationId xmlns:a16="http://schemas.microsoft.com/office/drawing/2014/main" id="{B9022E5A-4A79-4922-A2DA-CF3578CB2E2D}"/>
              </a:ext>
            </a:extLst>
          </p:cNvPr>
          <p:cNvSpPr txBox="1"/>
          <p:nvPr/>
        </p:nvSpPr>
        <p:spPr>
          <a:xfrm>
            <a:off x="1769727" y="3031023"/>
            <a:ext cx="7154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C000"/>
                </a:solidFill>
                <a:effectLst/>
                <a:uLnTx/>
                <a:uFillTx/>
                <a:latin typeface="Calibri"/>
                <a:ea typeface="黑体"/>
                <a:cs typeface="+mn-cs"/>
              </a:rPr>
              <a:t>-1</a:t>
            </a:r>
            <a:endParaRPr kumimoji="0" lang="zh-TW" altLang="en-US" sz="2400" b="0" i="0" u="none" strike="noStrike" kern="1200" cap="none" spc="0" normalizeH="0" baseline="0" noProof="0" dirty="0">
              <a:ln>
                <a:noFill/>
              </a:ln>
              <a:solidFill>
                <a:srgbClr val="FFC000"/>
              </a:solidFill>
              <a:effectLst/>
              <a:uLnTx/>
              <a:uFillTx/>
              <a:latin typeface="Calibri"/>
              <a:ea typeface="黑体"/>
              <a:cs typeface="+mn-cs"/>
            </a:endParaRPr>
          </a:p>
        </p:txBody>
      </p:sp>
      <p:sp>
        <p:nvSpPr>
          <p:cNvPr id="130" name="矩形 129">
            <a:extLst>
              <a:ext uri="{FF2B5EF4-FFF2-40B4-BE49-F238E27FC236}">
                <a16:creationId xmlns:a16="http://schemas.microsoft.com/office/drawing/2014/main" id="{BFFD9284-6594-4A53-BBA9-976FD1F04B06}"/>
              </a:ext>
            </a:extLst>
          </p:cNvPr>
          <p:cNvSpPr/>
          <p:nvPr/>
        </p:nvSpPr>
        <p:spPr>
          <a:xfrm>
            <a:off x="2515975" y="246025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131" name="直線單箭頭接點 118">
            <a:extLst>
              <a:ext uri="{FF2B5EF4-FFF2-40B4-BE49-F238E27FC236}">
                <a16:creationId xmlns:a16="http://schemas.microsoft.com/office/drawing/2014/main" id="{6B4567E7-17D1-4572-9110-C5BC97BC3B7D}"/>
              </a:ext>
            </a:extLst>
          </p:cNvPr>
          <p:cNvCxnSpPr/>
          <p:nvPr/>
        </p:nvCxnSpPr>
        <p:spPr>
          <a:xfrm flipV="1">
            <a:off x="2742877" y="207705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文字方塊 119">
            <a:extLst>
              <a:ext uri="{FF2B5EF4-FFF2-40B4-BE49-F238E27FC236}">
                <a16:creationId xmlns:a16="http://schemas.microsoft.com/office/drawing/2014/main" id="{6678771E-C9D9-4C2F-9288-8263D5F0671E}"/>
              </a:ext>
            </a:extLst>
          </p:cNvPr>
          <p:cNvSpPr txBox="1"/>
          <p:nvPr/>
        </p:nvSpPr>
        <p:spPr>
          <a:xfrm>
            <a:off x="2532583" y="2453798"/>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B050"/>
                </a:solidFill>
                <a:effectLst/>
                <a:uLnTx/>
                <a:uFillTx/>
                <a:latin typeface="Calibri"/>
                <a:ea typeface="黑体"/>
                <a:cs typeface="+mn-cs"/>
              </a:rPr>
              <a:t>1</a:t>
            </a:r>
            <a:endParaRPr kumimoji="0" lang="zh-TW" altLang="en-US" sz="2400" b="0" i="0" u="none" strike="noStrike" kern="1200" cap="none" spc="0" normalizeH="0" baseline="0" noProof="0" dirty="0">
              <a:ln>
                <a:noFill/>
              </a:ln>
              <a:solidFill>
                <a:srgbClr val="00B050"/>
              </a:solidFill>
              <a:effectLst/>
              <a:uLnTx/>
              <a:uFillTx/>
              <a:latin typeface="Calibri"/>
              <a:ea typeface="黑体"/>
              <a:cs typeface="+mn-cs"/>
            </a:endParaRPr>
          </a:p>
        </p:txBody>
      </p:sp>
      <p:sp>
        <p:nvSpPr>
          <p:cNvPr id="133" name="矩形 132">
            <a:extLst>
              <a:ext uri="{FF2B5EF4-FFF2-40B4-BE49-F238E27FC236}">
                <a16:creationId xmlns:a16="http://schemas.microsoft.com/office/drawing/2014/main" id="{B8654663-7203-4E72-A3FC-AB357D1EA78F}"/>
              </a:ext>
            </a:extLst>
          </p:cNvPr>
          <p:cNvSpPr/>
          <p:nvPr/>
        </p:nvSpPr>
        <p:spPr>
          <a:xfrm>
            <a:off x="2525500" y="4009597"/>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134" name="直線單箭頭接點 132">
            <a:extLst>
              <a:ext uri="{FF2B5EF4-FFF2-40B4-BE49-F238E27FC236}">
                <a16:creationId xmlns:a16="http://schemas.microsoft.com/office/drawing/2014/main" id="{C5594165-9947-4DB2-A26E-9166D6C19AAC}"/>
              </a:ext>
            </a:extLst>
          </p:cNvPr>
          <p:cNvCxnSpPr/>
          <p:nvPr/>
        </p:nvCxnSpPr>
        <p:spPr>
          <a:xfrm flipV="1">
            <a:off x="2752402" y="3626397"/>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文字方塊 133">
            <a:extLst>
              <a:ext uri="{FF2B5EF4-FFF2-40B4-BE49-F238E27FC236}">
                <a16:creationId xmlns:a16="http://schemas.microsoft.com/office/drawing/2014/main" id="{C2244B8D-C0DB-4F61-9640-A6FE7890ADBA}"/>
              </a:ext>
            </a:extLst>
          </p:cNvPr>
          <p:cNvSpPr txBox="1"/>
          <p:nvPr/>
        </p:nvSpPr>
        <p:spPr>
          <a:xfrm>
            <a:off x="2542108" y="4003137"/>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B050"/>
                </a:solidFill>
                <a:effectLst/>
                <a:uLnTx/>
                <a:uFillTx/>
                <a:latin typeface="Calibri"/>
                <a:ea typeface="黑体"/>
                <a:cs typeface="+mn-cs"/>
              </a:rPr>
              <a:t>0</a:t>
            </a:r>
            <a:endParaRPr kumimoji="0" lang="zh-TW" altLang="en-US" sz="2400" b="0" i="0" u="none" strike="noStrike" kern="1200" cap="none" spc="0" normalizeH="0" baseline="0" noProof="0" dirty="0">
              <a:ln>
                <a:noFill/>
              </a:ln>
              <a:solidFill>
                <a:srgbClr val="00B050"/>
              </a:solidFill>
              <a:effectLst/>
              <a:uLnTx/>
              <a:uFillTx/>
              <a:latin typeface="Calibri"/>
              <a:ea typeface="黑体"/>
              <a:cs typeface="+mn-cs"/>
            </a:endParaRPr>
          </a:p>
        </p:txBody>
      </p:sp>
      <p:sp>
        <p:nvSpPr>
          <p:cNvPr id="136" name="文字方塊 134">
            <a:extLst>
              <a:ext uri="{FF2B5EF4-FFF2-40B4-BE49-F238E27FC236}">
                <a16:creationId xmlns:a16="http://schemas.microsoft.com/office/drawing/2014/main" id="{04941048-6A4C-438D-B31D-5DA45A4081ED}"/>
              </a:ext>
            </a:extLst>
          </p:cNvPr>
          <p:cNvSpPr txBox="1"/>
          <p:nvPr/>
        </p:nvSpPr>
        <p:spPr>
          <a:xfrm>
            <a:off x="2455258" y="1443568"/>
            <a:ext cx="43006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4</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137" name="文字方塊 135">
            <a:extLst>
              <a:ext uri="{FF2B5EF4-FFF2-40B4-BE49-F238E27FC236}">
                <a16:creationId xmlns:a16="http://schemas.microsoft.com/office/drawing/2014/main" id="{3BD37E68-43FC-445F-A0DA-DC17120689EE}"/>
              </a:ext>
            </a:extLst>
          </p:cNvPr>
          <p:cNvSpPr txBox="1"/>
          <p:nvPr/>
        </p:nvSpPr>
        <p:spPr>
          <a:xfrm>
            <a:off x="2341220" y="3047435"/>
            <a:ext cx="68271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-2</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138" name="文字方塊 137">
            <a:extLst>
              <a:ext uri="{FF2B5EF4-FFF2-40B4-BE49-F238E27FC236}">
                <a16:creationId xmlns:a16="http://schemas.microsoft.com/office/drawing/2014/main" id="{F94B9947-34E7-4FED-BC22-9D528DADED3A}"/>
              </a:ext>
            </a:extLst>
          </p:cNvPr>
          <p:cNvSpPr txBox="1"/>
          <p:nvPr/>
        </p:nvSpPr>
        <p:spPr>
          <a:xfrm>
            <a:off x="3153874" y="1404636"/>
            <a:ext cx="81164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0.98</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139" name="文字方塊 138">
            <a:extLst>
              <a:ext uri="{FF2B5EF4-FFF2-40B4-BE49-F238E27FC236}">
                <a16:creationId xmlns:a16="http://schemas.microsoft.com/office/drawing/2014/main" id="{1EB4C1A2-5F58-4C93-87F9-6CA3B0C5E5F3}"/>
              </a:ext>
            </a:extLst>
          </p:cNvPr>
          <p:cNvSpPr txBox="1"/>
          <p:nvPr/>
        </p:nvSpPr>
        <p:spPr>
          <a:xfrm>
            <a:off x="3176193" y="3010167"/>
            <a:ext cx="81164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0.12</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140" name="文字方塊 2">
                <a:extLst>
                  <a:ext uri="{FF2B5EF4-FFF2-40B4-BE49-F238E27FC236}">
                    <a16:creationId xmlns:a16="http://schemas.microsoft.com/office/drawing/2014/main" id="{D3B42848-CC53-4F61-90AC-0EBBFD08321D}"/>
                  </a:ext>
                </a:extLst>
              </p:cNvPr>
              <p:cNvSpPr txBox="1"/>
              <p:nvPr/>
            </p:nvSpPr>
            <p:spPr>
              <a:xfrm>
                <a:off x="3680157" y="4735144"/>
                <a:ext cx="810478" cy="71564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ctrlPr>
                        </m:dPr>
                        <m:e>
                          <m:m>
                            <m:mPr>
                              <m:mcs>
                                <m:mc>
                                  <m:mcPr>
                                    <m:count m:val="1"/>
                                    <m:mcJc m:val="center"/>
                                  </m:mcPr>
                                </m:mc>
                              </m:mcs>
                              <m:ctrlP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ctrlPr>
                            </m:mPr>
                            <m:mr>
                              <m:e>
                                <m:r>
                                  <m:rPr>
                                    <m:brk m:alnAt="7"/>
                                  </m:rP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1</m:t>
                                </m:r>
                              </m:e>
                            </m:mr>
                            <m:mr>
                              <m:e>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−1</m:t>
                                </m:r>
                              </m:e>
                            </m:mr>
                          </m:m>
                        </m:e>
                      </m:d>
                    </m:oMath>
                  </m:oMathPara>
                </a14:m>
                <a:endParaRPr kumimoji="0" lang="zh-TW" altLang="en-US" sz="2800" b="0" i="0" u="none" strike="noStrike" kern="1200" cap="none" spc="0" normalizeH="0" baseline="0" noProof="0" dirty="0">
                  <a:ln>
                    <a:noFill/>
                  </a:ln>
                  <a:solidFill>
                    <a:srgbClr val="0000FF"/>
                  </a:solidFill>
                  <a:effectLst/>
                  <a:uLnTx/>
                  <a:uFillTx/>
                  <a:latin typeface="Calibri"/>
                  <a:ea typeface="黑体"/>
                  <a:cs typeface="+mn-cs"/>
                </a:endParaRPr>
              </a:p>
            </p:txBody>
          </p:sp>
        </mc:Choice>
        <mc:Fallback xmlns="">
          <p:sp>
            <p:nvSpPr>
              <p:cNvPr id="140" name="文字方塊 2">
                <a:extLst>
                  <a:ext uri="{FF2B5EF4-FFF2-40B4-BE49-F238E27FC236}">
                    <a16:creationId xmlns:a16="http://schemas.microsoft.com/office/drawing/2014/main" id="{D3B42848-CC53-4F61-90AC-0EBBFD08321D}"/>
                  </a:ext>
                </a:extLst>
              </p:cNvPr>
              <p:cNvSpPr txBox="1">
                <a:spLocks noRot="1" noChangeAspect="1" noMove="1" noResize="1" noEditPoints="1" noAdjustHandles="1" noChangeArrowheads="1" noChangeShapeType="1" noTextEdit="1"/>
              </p:cNvSpPr>
              <p:nvPr/>
            </p:nvSpPr>
            <p:spPr>
              <a:xfrm>
                <a:off x="3680157" y="4735144"/>
                <a:ext cx="810478" cy="71564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字方塊 69">
                <a:extLst>
                  <a:ext uri="{FF2B5EF4-FFF2-40B4-BE49-F238E27FC236}">
                    <a16:creationId xmlns:a16="http://schemas.microsoft.com/office/drawing/2014/main" id="{715769E1-5967-44FA-BC0C-600472FECB7D}"/>
                  </a:ext>
                </a:extLst>
              </p:cNvPr>
              <p:cNvSpPr txBox="1"/>
              <p:nvPr/>
            </p:nvSpPr>
            <p:spPr>
              <a:xfrm>
                <a:off x="1915945" y="4733650"/>
                <a:ext cx="1636025" cy="71564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TW"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ctrlPr>
                        </m:dPr>
                        <m:e>
                          <m:m>
                            <m:mPr>
                              <m:mcs>
                                <m:mc>
                                  <m:mcPr>
                                    <m:count m:val="2"/>
                                    <m:mcJc m:val="center"/>
                                  </m:mcPr>
                                </m:mc>
                              </m:mcs>
                              <m:ctrlPr>
                                <a:rPr kumimoji="0" lang="en-US" altLang="zh-TW"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ctrlPr>
                            </m:mPr>
                            <m:mr>
                              <m:e>
                                <m:r>
                                  <m:rPr>
                                    <m:brk m:alnAt="7"/>
                                  </m:rPr>
                                  <a:rPr kumimoji="0" lang="en-US" altLang="zh-TW"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t>1</m:t>
                                </m:r>
                              </m:e>
                              <m:e>
                                <m:r>
                                  <a:rPr kumimoji="0" lang="en-US" altLang="zh-TW"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t>−2</m:t>
                                </m:r>
                              </m:e>
                            </m:mr>
                            <m:mr>
                              <m:e>
                                <m:r>
                                  <a:rPr kumimoji="0" lang="en-US" altLang="zh-TW"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t>−1</m:t>
                                </m:r>
                              </m:e>
                              <m:e>
                                <m:r>
                                  <a:rPr kumimoji="0" lang="en-US" altLang="zh-TW"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t>1</m:t>
                                </m:r>
                              </m:e>
                            </m:mr>
                          </m:m>
                        </m:e>
                      </m:d>
                    </m:oMath>
                  </m:oMathPara>
                </a14:m>
                <a:endParaRPr kumimoji="0" lang="zh-TW" altLang="en-US" sz="2800" b="0" i="0" u="none" strike="noStrike" kern="1200" cap="none" spc="0" normalizeH="0" baseline="0" noProof="0" dirty="0">
                  <a:ln>
                    <a:noFill/>
                  </a:ln>
                  <a:solidFill>
                    <a:srgbClr val="FFC000"/>
                  </a:solidFill>
                  <a:effectLst/>
                  <a:uLnTx/>
                  <a:uFillTx/>
                  <a:latin typeface="Calibri"/>
                  <a:ea typeface="黑体"/>
                  <a:cs typeface="+mn-cs"/>
                </a:endParaRPr>
              </a:p>
            </p:txBody>
          </p:sp>
        </mc:Choice>
        <mc:Fallback xmlns="">
          <p:sp>
            <p:nvSpPr>
              <p:cNvPr id="141" name="文字方塊 69">
                <a:extLst>
                  <a:ext uri="{FF2B5EF4-FFF2-40B4-BE49-F238E27FC236}">
                    <a16:creationId xmlns:a16="http://schemas.microsoft.com/office/drawing/2014/main" id="{715769E1-5967-44FA-BC0C-600472FECB7D}"/>
                  </a:ext>
                </a:extLst>
              </p:cNvPr>
              <p:cNvSpPr txBox="1">
                <a:spLocks noRot="1" noChangeAspect="1" noMove="1" noResize="1" noEditPoints="1" noAdjustHandles="1" noChangeArrowheads="1" noChangeShapeType="1" noTextEdit="1"/>
              </p:cNvSpPr>
              <p:nvPr/>
            </p:nvSpPr>
            <p:spPr>
              <a:xfrm>
                <a:off x="1915945" y="4733650"/>
                <a:ext cx="1636025" cy="71564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文字方塊 70">
                <a:extLst>
                  <a:ext uri="{FF2B5EF4-FFF2-40B4-BE49-F238E27FC236}">
                    <a16:creationId xmlns:a16="http://schemas.microsoft.com/office/drawing/2014/main" id="{6AC367D0-A76D-4556-8EC4-3AA0ED7E421D}"/>
                  </a:ext>
                </a:extLst>
              </p:cNvPr>
              <p:cNvSpPr txBox="1"/>
              <p:nvPr/>
            </p:nvSpPr>
            <p:spPr>
              <a:xfrm>
                <a:off x="4685818" y="4887858"/>
                <a:ext cx="349455"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42" name="文字方塊 70">
                <a:extLst>
                  <a:ext uri="{FF2B5EF4-FFF2-40B4-BE49-F238E27FC236}">
                    <a16:creationId xmlns:a16="http://schemas.microsoft.com/office/drawing/2014/main" id="{6AC367D0-A76D-4556-8EC4-3AA0ED7E421D}"/>
                  </a:ext>
                </a:extLst>
              </p:cNvPr>
              <p:cNvSpPr txBox="1">
                <a:spLocks noRot="1" noChangeAspect="1" noMove="1" noResize="1" noEditPoints="1" noAdjustHandles="1" noChangeArrowheads="1" noChangeShapeType="1" noTextEdit="1"/>
              </p:cNvSpPr>
              <p:nvPr/>
            </p:nvSpPr>
            <p:spPr>
              <a:xfrm>
                <a:off x="4685818" y="4887858"/>
                <a:ext cx="349455"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文字方塊 66">
                <a:extLst>
                  <a:ext uri="{FF2B5EF4-FFF2-40B4-BE49-F238E27FC236}">
                    <a16:creationId xmlns:a16="http://schemas.microsoft.com/office/drawing/2014/main" id="{2B516633-5B38-4A49-A5FC-34722EE5EE07}"/>
                  </a:ext>
                </a:extLst>
              </p:cNvPr>
              <p:cNvSpPr txBox="1"/>
              <p:nvPr/>
            </p:nvSpPr>
            <p:spPr>
              <a:xfrm>
                <a:off x="5186698" y="4724586"/>
                <a:ext cx="542776" cy="7184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TW" sz="2800" b="0" i="1" u="none" strike="noStrike" kern="1200" cap="none" spc="0" normalizeH="0" baseline="0" noProof="0" smtClean="0">
                              <a:ln>
                                <a:noFill/>
                              </a:ln>
                              <a:solidFill>
                                <a:srgbClr val="00B050"/>
                              </a:solidFill>
                              <a:effectLst/>
                              <a:uLnTx/>
                              <a:uFillTx/>
                              <a:latin typeface="Cambria Math" panose="02040503050406030204" pitchFamily="18" charset="0"/>
                              <a:cs typeface="+mn-cs"/>
                            </a:rPr>
                          </m:ctrlPr>
                        </m:dPr>
                        <m:e>
                          <m:m>
                            <m:mPr>
                              <m:mcs>
                                <m:mc>
                                  <m:mcPr>
                                    <m:count m:val="1"/>
                                    <m:mcJc m:val="center"/>
                                  </m:mcPr>
                                </m:mc>
                              </m:mcs>
                              <m:ctrlPr>
                                <a:rPr kumimoji="0" lang="en-US" altLang="zh-TW" sz="2800" b="0" i="1" u="none" strike="noStrike" kern="1200" cap="none" spc="0" normalizeH="0" baseline="0" noProof="0" smtClean="0">
                                  <a:ln>
                                    <a:noFill/>
                                  </a:ln>
                                  <a:solidFill>
                                    <a:srgbClr val="00B050"/>
                                  </a:solidFill>
                                  <a:effectLst/>
                                  <a:uLnTx/>
                                  <a:uFillTx/>
                                  <a:latin typeface="Cambria Math" panose="02040503050406030204" pitchFamily="18" charset="0"/>
                                  <a:cs typeface="+mn-cs"/>
                                </a:rPr>
                              </m:ctrlPr>
                            </m:mPr>
                            <m:mr>
                              <m:e>
                                <m:r>
                                  <m:rPr>
                                    <m:brk m:alnAt="7"/>
                                  </m:rPr>
                                  <a:rPr kumimoji="0" lang="en-US" altLang="zh-TW" sz="2800" b="0" i="1" u="none" strike="noStrike" kern="1200" cap="none" spc="0" normalizeH="0" baseline="0" noProof="0" smtClean="0">
                                    <a:ln>
                                      <a:noFill/>
                                    </a:ln>
                                    <a:solidFill>
                                      <a:srgbClr val="00B050"/>
                                    </a:solidFill>
                                    <a:effectLst/>
                                    <a:uLnTx/>
                                    <a:uFillTx/>
                                    <a:latin typeface="Cambria Math" panose="02040503050406030204" pitchFamily="18" charset="0"/>
                                    <a:cs typeface="+mn-cs"/>
                                  </a:rPr>
                                  <m:t>1</m:t>
                                </m:r>
                              </m:e>
                            </m:mr>
                            <m:mr>
                              <m:e>
                                <m:r>
                                  <a:rPr kumimoji="0" lang="en-US" altLang="zh-TW" sz="2800" b="0" i="1" u="none" strike="noStrike" kern="1200" cap="none" spc="0" normalizeH="0" baseline="0" noProof="0" smtClean="0">
                                    <a:ln>
                                      <a:noFill/>
                                    </a:ln>
                                    <a:solidFill>
                                      <a:srgbClr val="00B050"/>
                                    </a:solidFill>
                                    <a:effectLst/>
                                    <a:uLnTx/>
                                    <a:uFillTx/>
                                    <a:latin typeface="Cambria Math" panose="02040503050406030204" pitchFamily="18" charset="0"/>
                                    <a:cs typeface="+mn-cs"/>
                                  </a:rPr>
                                  <m:t>0</m:t>
                                </m:r>
                              </m:e>
                            </m:mr>
                          </m:m>
                        </m:e>
                      </m:d>
                    </m:oMath>
                  </m:oMathPara>
                </a14:m>
                <a:endParaRPr kumimoji="0" lang="zh-TW" altLang="en-US" sz="2800" b="0" i="0" u="none" strike="noStrike" kern="1200" cap="none" spc="0" normalizeH="0" baseline="0" noProof="0" dirty="0">
                  <a:ln>
                    <a:noFill/>
                  </a:ln>
                  <a:solidFill>
                    <a:srgbClr val="00B050"/>
                  </a:solidFill>
                  <a:effectLst/>
                  <a:uLnTx/>
                  <a:uFillTx/>
                  <a:latin typeface="Calibri"/>
                  <a:ea typeface="黑体"/>
                  <a:cs typeface="+mn-cs"/>
                </a:endParaRPr>
              </a:p>
            </p:txBody>
          </p:sp>
        </mc:Choice>
        <mc:Fallback xmlns="">
          <p:sp>
            <p:nvSpPr>
              <p:cNvPr id="143" name="文字方塊 66">
                <a:extLst>
                  <a:ext uri="{FF2B5EF4-FFF2-40B4-BE49-F238E27FC236}">
                    <a16:creationId xmlns:a16="http://schemas.microsoft.com/office/drawing/2014/main" id="{2B516633-5B38-4A49-A5FC-34722EE5EE07}"/>
                  </a:ext>
                </a:extLst>
              </p:cNvPr>
              <p:cNvSpPr txBox="1">
                <a:spLocks noRot="1" noChangeAspect="1" noMove="1" noResize="1" noEditPoints="1" noAdjustHandles="1" noChangeArrowheads="1" noChangeShapeType="1" noTextEdit="1"/>
              </p:cNvSpPr>
              <p:nvPr/>
            </p:nvSpPr>
            <p:spPr>
              <a:xfrm>
                <a:off x="5186698" y="4724586"/>
                <a:ext cx="542776" cy="71846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4" name="文字方塊 67">
                <a:extLst>
                  <a:ext uri="{FF2B5EF4-FFF2-40B4-BE49-F238E27FC236}">
                    <a16:creationId xmlns:a16="http://schemas.microsoft.com/office/drawing/2014/main" id="{D9ED0B1E-5549-4E6E-B869-79CBE1B3021C}"/>
                  </a:ext>
                </a:extLst>
              </p:cNvPr>
              <p:cNvSpPr txBox="1"/>
              <p:nvPr/>
            </p:nvSpPr>
            <p:spPr>
              <a:xfrm>
                <a:off x="6803729" y="4722171"/>
                <a:ext cx="1014059" cy="7184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ctrlPr>
                        </m:dPr>
                        <m:e>
                          <m:m>
                            <m:mPr>
                              <m:mcs>
                                <m:mc>
                                  <m:mcPr>
                                    <m:count m:val="1"/>
                                    <m:mcJc m:val="center"/>
                                  </m:mcPr>
                                </m:mc>
                              </m:mcs>
                              <m:ctrlP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ctrlPr>
                            </m:mPr>
                            <m:mr>
                              <m:e>
                                <m:r>
                                  <m:rPr>
                                    <m:brk m:alnAt="7"/>
                                  </m:rP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0</m:t>
                                </m:r>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.98</m:t>
                                </m:r>
                              </m:e>
                            </m:mr>
                            <m:mr>
                              <m:e>
                                <m:r>
                                  <a:rPr kumimoji="0" lang="en-US" altLang="zh-TW"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0.12</m:t>
                                </m:r>
                              </m:e>
                            </m:mr>
                          </m:m>
                        </m:e>
                      </m:d>
                    </m:oMath>
                  </m:oMathPara>
                </a14:m>
                <a:endParaRPr kumimoji="0" lang="zh-TW" altLang="en-US" sz="2800" b="0" i="0" u="none" strike="noStrike" kern="1200" cap="none" spc="0" normalizeH="0" baseline="0" noProof="0" dirty="0">
                  <a:ln>
                    <a:noFill/>
                  </a:ln>
                  <a:solidFill>
                    <a:srgbClr val="0000FF"/>
                  </a:solidFill>
                  <a:effectLst/>
                  <a:uLnTx/>
                  <a:uFillTx/>
                  <a:latin typeface="Calibri"/>
                  <a:ea typeface="黑体"/>
                  <a:cs typeface="+mn-cs"/>
                </a:endParaRPr>
              </a:p>
            </p:txBody>
          </p:sp>
        </mc:Choice>
        <mc:Fallback xmlns="">
          <p:sp>
            <p:nvSpPr>
              <p:cNvPr id="144" name="文字方塊 67">
                <a:extLst>
                  <a:ext uri="{FF2B5EF4-FFF2-40B4-BE49-F238E27FC236}">
                    <a16:creationId xmlns:a16="http://schemas.microsoft.com/office/drawing/2014/main" id="{D9ED0B1E-5549-4E6E-B869-79CBE1B3021C}"/>
                  </a:ext>
                </a:extLst>
              </p:cNvPr>
              <p:cNvSpPr txBox="1">
                <a:spLocks noRot="1" noChangeAspect="1" noMove="1" noResize="1" noEditPoints="1" noAdjustHandles="1" noChangeArrowheads="1" noChangeShapeType="1" noTextEdit="1"/>
              </p:cNvSpPr>
              <p:nvPr/>
            </p:nvSpPr>
            <p:spPr>
              <a:xfrm>
                <a:off x="6803729" y="4722171"/>
                <a:ext cx="1014059" cy="71846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矩形 144">
                <a:extLst>
                  <a:ext uri="{FF2B5EF4-FFF2-40B4-BE49-F238E27FC236}">
                    <a16:creationId xmlns:a16="http://schemas.microsoft.com/office/drawing/2014/main" id="{119ADACD-058A-408F-A074-93AA654A222C}"/>
                  </a:ext>
                </a:extLst>
              </p:cNvPr>
              <p:cNvSpPr/>
              <p:nvPr/>
            </p:nvSpPr>
            <p:spPr>
              <a:xfrm>
                <a:off x="6235460" y="4819794"/>
                <a:ext cx="53412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srgbClr val="0000FF"/>
                  </a:solidFill>
                  <a:effectLst/>
                  <a:uLnTx/>
                  <a:uFillTx/>
                  <a:latin typeface="Calibri"/>
                  <a:ea typeface="黑体"/>
                  <a:cs typeface="+mn-cs"/>
                </a:endParaRPr>
              </a:p>
            </p:txBody>
          </p:sp>
        </mc:Choice>
        <mc:Fallback xmlns="">
          <p:sp>
            <p:nvSpPr>
              <p:cNvPr id="145" name="矩形 144">
                <a:extLst>
                  <a:ext uri="{FF2B5EF4-FFF2-40B4-BE49-F238E27FC236}">
                    <a16:creationId xmlns:a16="http://schemas.microsoft.com/office/drawing/2014/main" id="{119ADACD-058A-408F-A074-93AA654A222C}"/>
                  </a:ext>
                </a:extLst>
              </p:cNvPr>
              <p:cNvSpPr>
                <a:spLocks noRot="1" noChangeAspect="1" noMove="1" noResize="1" noEditPoints="1" noAdjustHandles="1" noChangeArrowheads="1" noChangeShapeType="1" noTextEdit="1"/>
              </p:cNvSpPr>
              <p:nvPr/>
            </p:nvSpPr>
            <p:spPr>
              <a:xfrm>
                <a:off x="6235460" y="4819794"/>
                <a:ext cx="534121" cy="523220"/>
              </a:xfrm>
              <a:prstGeom prst="rect">
                <a:avLst/>
              </a:prstGeom>
              <a:blipFill>
                <a:blip r:embed="rId14"/>
                <a:stretch>
                  <a:fillRect/>
                </a:stretch>
              </a:blipFill>
            </p:spPr>
            <p:txBody>
              <a:bodyPr/>
              <a:lstStyle/>
              <a:p>
                <a:r>
                  <a:rPr lang="zh-CN" altLang="en-US">
                    <a:noFill/>
                  </a:rPr>
                  <a:t> </a:t>
                </a:r>
              </a:p>
            </p:txBody>
          </p:sp>
        </mc:Fallback>
      </mc:AlternateContent>
      <p:sp>
        <p:nvSpPr>
          <p:cNvPr id="146" name="矩形 145">
            <a:extLst>
              <a:ext uri="{FF2B5EF4-FFF2-40B4-BE49-F238E27FC236}">
                <a16:creationId xmlns:a16="http://schemas.microsoft.com/office/drawing/2014/main" id="{ADA55FE3-6FA9-4236-A7EB-37AB5E316136}"/>
              </a:ext>
            </a:extLst>
          </p:cNvPr>
          <p:cNvSpPr/>
          <p:nvPr/>
        </p:nvSpPr>
        <p:spPr>
          <a:xfrm>
            <a:off x="793617" y="1794272"/>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47" name="矩形 146">
            <a:extLst>
              <a:ext uri="{FF2B5EF4-FFF2-40B4-BE49-F238E27FC236}">
                <a16:creationId xmlns:a16="http://schemas.microsoft.com/office/drawing/2014/main" id="{09A6824E-C164-4E39-B9FA-B9F52ADBB7DF}"/>
              </a:ext>
            </a:extLst>
          </p:cNvPr>
          <p:cNvSpPr/>
          <p:nvPr/>
        </p:nvSpPr>
        <p:spPr>
          <a:xfrm>
            <a:off x="762374" y="343604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48" name="文字方塊 80">
            <a:extLst>
              <a:ext uri="{FF2B5EF4-FFF2-40B4-BE49-F238E27FC236}">
                <a16:creationId xmlns:a16="http://schemas.microsoft.com/office/drawing/2014/main" id="{1FAF866F-E647-41FA-874B-44419DEB90AC}"/>
              </a:ext>
            </a:extLst>
          </p:cNvPr>
          <p:cNvSpPr txBox="1"/>
          <p:nvPr/>
        </p:nvSpPr>
        <p:spPr>
          <a:xfrm>
            <a:off x="805785" y="1780817"/>
            <a:ext cx="342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1</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149" name="文字方塊 81">
            <a:extLst>
              <a:ext uri="{FF2B5EF4-FFF2-40B4-BE49-F238E27FC236}">
                <a16:creationId xmlns:a16="http://schemas.microsoft.com/office/drawing/2014/main" id="{B62F5AF5-9B16-4F01-AA1F-388257299FEC}"/>
              </a:ext>
            </a:extLst>
          </p:cNvPr>
          <p:cNvSpPr txBox="1"/>
          <p:nvPr/>
        </p:nvSpPr>
        <p:spPr>
          <a:xfrm>
            <a:off x="709190" y="3370502"/>
            <a:ext cx="4887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-1</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150" name="文字方塊 96">
                <a:extLst>
                  <a:ext uri="{FF2B5EF4-FFF2-40B4-BE49-F238E27FC236}">
                    <a16:creationId xmlns:a16="http://schemas.microsoft.com/office/drawing/2014/main" id="{F8FA6D24-9013-4121-A019-F74AA8C92D2C}"/>
                  </a:ext>
                </a:extLst>
              </p:cNvPr>
              <p:cNvSpPr txBox="1"/>
              <p:nvPr/>
            </p:nvSpPr>
            <p:spPr>
              <a:xfrm>
                <a:off x="3522942" y="5795281"/>
                <a:ext cx="810478" cy="71410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dPr>
                        <m:e>
                          <m:m>
                            <m:mPr>
                              <m:mcs>
                                <m:mc>
                                  <m:mcPr>
                                    <m:count m:val="1"/>
                                    <m:mcJc m:val="center"/>
                                  </m:mcPr>
                                </m:mc>
                              </m:mcs>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mPr>
                            <m:mr>
                              <m:e>
                                <m:r>
                                  <m:rPr>
                                    <m:brk m:alnAt="7"/>
                                  </m:r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4</m:t>
                                </m:r>
                              </m:e>
                            </m:mr>
                            <m:mr>
                              <m:e>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−2</m:t>
                                </m:r>
                              </m:e>
                            </m:mr>
                          </m:m>
                        </m:e>
                      </m:d>
                    </m:oMath>
                  </m:oMathPara>
                </a14:m>
                <a:endParaRPr kumimoji="0" lang="zh-TW" altLang="en-US" sz="2800" b="0" i="0" u="none" strike="noStrike" kern="1200" cap="none" spc="0" normalizeH="0" baseline="0" noProof="0" dirty="0">
                  <a:ln>
                    <a:noFill/>
                  </a:ln>
                  <a:solidFill>
                    <a:srgbClr val="FF0000"/>
                  </a:solidFill>
                  <a:effectLst/>
                  <a:uLnTx/>
                  <a:uFillTx/>
                  <a:latin typeface="Calibri"/>
                  <a:ea typeface="黑体"/>
                  <a:cs typeface="+mn-cs"/>
                </a:endParaRPr>
              </a:p>
            </p:txBody>
          </p:sp>
        </mc:Choice>
        <mc:Fallback xmlns="">
          <p:sp>
            <p:nvSpPr>
              <p:cNvPr id="150" name="文字方塊 96">
                <a:extLst>
                  <a:ext uri="{FF2B5EF4-FFF2-40B4-BE49-F238E27FC236}">
                    <a16:creationId xmlns:a16="http://schemas.microsoft.com/office/drawing/2014/main" id="{F8FA6D24-9013-4121-A019-F74AA8C92D2C}"/>
                  </a:ext>
                </a:extLst>
              </p:cNvPr>
              <p:cNvSpPr txBox="1">
                <a:spLocks noRot="1" noChangeAspect="1" noMove="1" noResize="1" noEditPoints="1" noAdjustHandles="1" noChangeArrowheads="1" noChangeShapeType="1" noTextEdit="1"/>
              </p:cNvSpPr>
              <p:nvPr/>
            </p:nvSpPr>
            <p:spPr>
              <a:xfrm>
                <a:off x="3522942" y="5795281"/>
                <a:ext cx="810478" cy="714106"/>
              </a:xfrm>
              <a:prstGeom prst="rect">
                <a:avLst/>
              </a:prstGeom>
              <a:blipFill>
                <a:blip r:embed="rId15"/>
                <a:stretch>
                  <a:fillRect/>
                </a:stretch>
              </a:blipFill>
            </p:spPr>
            <p:txBody>
              <a:bodyPr/>
              <a:lstStyle/>
              <a:p>
                <a:r>
                  <a:rPr lang="zh-CN" altLang="en-US">
                    <a:noFill/>
                  </a:rPr>
                  <a:t> </a:t>
                </a:r>
              </a:p>
            </p:txBody>
          </p:sp>
        </mc:Fallback>
      </mc:AlternateContent>
      <p:sp>
        <p:nvSpPr>
          <p:cNvPr id="151" name="右大括弧 8">
            <a:extLst>
              <a:ext uri="{FF2B5EF4-FFF2-40B4-BE49-F238E27FC236}">
                <a16:creationId xmlns:a16="http://schemas.microsoft.com/office/drawing/2014/main" id="{7D0DBD7C-A1B3-493E-8148-BF35D6A31B44}"/>
              </a:ext>
            </a:extLst>
          </p:cNvPr>
          <p:cNvSpPr/>
          <p:nvPr/>
        </p:nvSpPr>
        <p:spPr>
          <a:xfrm rot="5400000">
            <a:off x="3843972" y="3473503"/>
            <a:ext cx="151251" cy="4152171"/>
          </a:xfrm>
          <a:prstGeom prst="rightBrace">
            <a:avLst>
              <a:gd name="adj1" fmla="val 1153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2" name="文本框 1">
            <a:extLst>
              <a:ext uri="{FF2B5EF4-FFF2-40B4-BE49-F238E27FC236}">
                <a16:creationId xmlns:a16="http://schemas.microsoft.com/office/drawing/2014/main" id="{8ADEFD90-5569-4AB4-A7D6-802FF20347D4}"/>
              </a:ext>
            </a:extLst>
          </p:cNvPr>
          <p:cNvSpPr txBox="1"/>
          <p:nvPr/>
        </p:nvSpPr>
        <p:spPr>
          <a:xfrm>
            <a:off x="373950" y="825238"/>
            <a:ext cx="203132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black"/>
                </a:solidFill>
                <a:effectLst/>
                <a:uLnTx/>
                <a:uFillTx/>
                <a:latin typeface="Calibri"/>
                <a:ea typeface="黑体"/>
                <a:cs typeface="+mn-cs"/>
              </a:rPr>
              <a:t>矩阵操作</a:t>
            </a:r>
          </a:p>
        </p:txBody>
      </p:sp>
    </p:spTree>
    <p:extLst>
      <p:ext uri="{BB962C8B-B14F-4D97-AF65-F5344CB8AC3E}">
        <p14:creationId xmlns:p14="http://schemas.microsoft.com/office/powerpoint/2010/main" val="172623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126" grpId="0"/>
      <p:bldP spid="127" grpId="0"/>
      <p:bldP spid="128" grpId="0"/>
      <p:bldP spid="129" grpId="0"/>
      <p:bldP spid="132" grpId="0"/>
      <p:bldP spid="135" grpId="0"/>
      <p:bldP spid="136" grpId="0"/>
      <p:bldP spid="137" grpId="0"/>
      <p:bldP spid="138" grpId="0"/>
      <p:bldP spid="139" grpId="0"/>
      <p:bldP spid="140" grpId="0"/>
      <p:bldP spid="141" grpId="0"/>
      <p:bldP spid="142" grpId="0"/>
      <p:bldP spid="143" grpId="0"/>
      <p:bldP spid="144" grpId="0"/>
      <p:bldP spid="145" grpId="0"/>
      <p:bldP spid="148" grpId="0"/>
      <p:bldP spid="149" grpId="0"/>
      <p:bldP spid="150" grpId="0"/>
      <p:bldP spid="15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grpSp>
        <p:nvGrpSpPr>
          <p:cNvPr id="9" name="群組 50">
            <a:extLst>
              <a:ext uri="{FF2B5EF4-FFF2-40B4-BE49-F238E27FC236}">
                <a16:creationId xmlns:a16="http://schemas.microsoft.com/office/drawing/2014/main" id="{E7B320EF-99C9-40C3-B1EF-57959B9AB9D7}"/>
              </a:ext>
            </a:extLst>
          </p:cNvPr>
          <p:cNvGrpSpPr/>
          <p:nvPr/>
        </p:nvGrpSpPr>
        <p:grpSpPr>
          <a:xfrm>
            <a:off x="148512" y="2459465"/>
            <a:ext cx="4087610" cy="2574971"/>
            <a:chOff x="458884" y="2311275"/>
            <a:chExt cx="4087610" cy="2574971"/>
          </a:xfrm>
        </p:grpSpPr>
        <p:grpSp>
          <p:nvGrpSpPr>
            <p:cNvPr id="10" name="群組 46">
              <a:extLst>
                <a:ext uri="{FF2B5EF4-FFF2-40B4-BE49-F238E27FC236}">
                  <a16:creationId xmlns:a16="http://schemas.microsoft.com/office/drawing/2014/main" id="{E7E4FCBB-54A0-4B26-A08E-47BF9F05376F}"/>
                </a:ext>
              </a:extLst>
            </p:cNvPr>
            <p:cNvGrpSpPr/>
            <p:nvPr/>
          </p:nvGrpSpPr>
          <p:grpSpPr>
            <a:xfrm>
              <a:off x="458884" y="2442140"/>
              <a:ext cx="3486661" cy="2430931"/>
              <a:chOff x="458884" y="2396952"/>
              <a:chExt cx="3943646" cy="2749545"/>
            </a:xfrm>
          </p:grpSpPr>
          <p:sp>
            <p:nvSpPr>
              <p:cNvPr id="14" name="矩形 13">
                <a:extLst>
                  <a:ext uri="{FF2B5EF4-FFF2-40B4-BE49-F238E27FC236}">
                    <a16:creationId xmlns:a16="http://schemas.microsoft.com/office/drawing/2014/main" id="{23C5343B-CB58-49C7-9D09-9B841ACE9141}"/>
                  </a:ext>
                </a:extLst>
              </p:cNvPr>
              <p:cNvSpPr/>
              <p:nvPr/>
            </p:nvSpPr>
            <p:spPr>
              <a:xfrm>
                <a:off x="458884" y="4699239"/>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5" name="矩形 14">
                <a:extLst>
                  <a:ext uri="{FF2B5EF4-FFF2-40B4-BE49-F238E27FC236}">
                    <a16:creationId xmlns:a16="http://schemas.microsoft.com/office/drawing/2014/main" id="{7B5F5F95-E573-4F58-A9E8-317D61AE33CE}"/>
                  </a:ext>
                </a:extLst>
              </p:cNvPr>
              <p:cNvSpPr/>
              <p:nvPr/>
            </p:nvSpPr>
            <p:spPr>
              <a:xfrm>
                <a:off x="477933" y="3551028"/>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6" name="矩形 15">
                <a:extLst>
                  <a:ext uri="{FF2B5EF4-FFF2-40B4-BE49-F238E27FC236}">
                    <a16:creationId xmlns:a16="http://schemas.microsoft.com/office/drawing/2014/main" id="{E1F4404E-1D0A-485F-9442-ED2A0780BCF9}"/>
                  </a:ext>
                </a:extLst>
              </p:cNvPr>
              <p:cNvSpPr/>
              <p:nvPr/>
            </p:nvSpPr>
            <p:spPr>
              <a:xfrm>
                <a:off x="458884" y="2429669"/>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7" name="矩形 16">
                <a:extLst>
                  <a:ext uri="{FF2B5EF4-FFF2-40B4-BE49-F238E27FC236}">
                    <a16:creationId xmlns:a16="http://schemas.microsoft.com/office/drawing/2014/main" id="{02228E55-42F2-4B66-B5B5-CAD484ECEAEE}"/>
                  </a:ext>
                </a:extLst>
              </p:cNvPr>
              <p:cNvSpPr/>
              <p:nvPr/>
            </p:nvSpPr>
            <p:spPr>
              <a:xfrm>
                <a:off x="3228982" y="4684832"/>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8" name="矩形 17">
                <a:extLst>
                  <a:ext uri="{FF2B5EF4-FFF2-40B4-BE49-F238E27FC236}">
                    <a16:creationId xmlns:a16="http://schemas.microsoft.com/office/drawing/2014/main" id="{7653B54C-21E0-432A-ABC1-34E834762B86}"/>
                  </a:ext>
                </a:extLst>
              </p:cNvPr>
              <p:cNvSpPr/>
              <p:nvPr/>
            </p:nvSpPr>
            <p:spPr>
              <a:xfrm>
                <a:off x="3248031" y="3571127"/>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9" name="矩形 18">
                <a:extLst>
                  <a:ext uri="{FF2B5EF4-FFF2-40B4-BE49-F238E27FC236}">
                    <a16:creationId xmlns:a16="http://schemas.microsoft.com/office/drawing/2014/main" id="{AB6C723C-4045-457C-9C13-3B2D394ABE8E}"/>
                  </a:ext>
                </a:extLst>
              </p:cNvPr>
              <p:cNvSpPr/>
              <p:nvPr/>
            </p:nvSpPr>
            <p:spPr>
              <a:xfrm>
                <a:off x="1705100" y="3526809"/>
                <a:ext cx="1080000" cy="43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20" name="矩形 19">
                <a:extLst>
                  <a:ext uri="{FF2B5EF4-FFF2-40B4-BE49-F238E27FC236}">
                    <a16:creationId xmlns:a16="http://schemas.microsoft.com/office/drawing/2014/main" id="{079E0AD0-D152-48C4-A38E-2D7FCE855176}"/>
                  </a:ext>
                </a:extLst>
              </p:cNvPr>
              <p:cNvSpPr/>
              <p:nvPr/>
            </p:nvSpPr>
            <p:spPr>
              <a:xfrm>
                <a:off x="3248031" y="2437203"/>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1" name="向上箭號 10">
                <a:extLst>
                  <a:ext uri="{FF2B5EF4-FFF2-40B4-BE49-F238E27FC236}">
                    <a16:creationId xmlns:a16="http://schemas.microsoft.com/office/drawing/2014/main" id="{C0075559-9B26-4B30-930D-E9D11116AD12}"/>
                  </a:ext>
                </a:extLst>
              </p:cNvPr>
              <p:cNvSpPr/>
              <p:nvPr/>
            </p:nvSpPr>
            <p:spPr>
              <a:xfrm>
                <a:off x="803085" y="4047951"/>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2" name="向上箭號 11">
                <a:extLst>
                  <a:ext uri="{FF2B5EF4-FFF2-40B4-BE49-F238E27FC236}">
                    <a16:creationId xmlns:a16="http://schemas.microsoft.com/office/drawing/2014/main" id="{4E989BF2-0CE2-4734-A17A-C84D4E53100A}"/>
                  </a:ext>
                </a:extLst>
              </p:cNvPr>
              <p:cNvSpPr/>
              <p:nvPr/>
            </p:nvSpPr>
            <p:spPr>
              <a:xfrm>
                <a:off x="803086" y="2904367"/>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3" name="文字方塊 12">
                <a:extLst>
                  <a:ext uri="{FF2B5EF4-FFF2-40B4-BE49-F238E27FC236}">
                    <a16:creationId xmlns:a16="http://schemas.microsoft.com/office/drawing/2014/main" id="{6CEA48ED-400F-4ED4-B93C-6DB7BFC9392B}"/>
                  </a:ext>
                </a:extLst>
              </p:cNvPr>
              <p:cNvSpPr txBox="1"/>
              <p:nvPr/>
            </p:nvSpPr>
            <p:spPr>
              <a:xfrm>
                <a:off x="1827964" y="2952008"/>
                <a:ext cx="1047750" cy="5221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store</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24" name="手繪多邊形 13">
                <a:extLst>
                  <a:ext uri="{FF2B5EF4-FFF2-40B4-BE49-F238E27FC236}">
                    <a16:creationId xmlns:a16="http://schemas.microsoft.com/office/drawing/2014/main" id="{8DD1784C-902B-4A77-AC94-8BACF8520C27}"/>
                  </a:ext>
                </a:extLst>
              </p:cNvPr>
              <p:cNvSpPr/>
              <p:nvPr/>
            </p:nvSpPr>
            <p:spPr>
              <a:xfrm flipH="1">
                <a:off x="1538883" y="3295677"/>
                <a:ext cx="672579" cy="319619"/>
              </a:xfrm>
              <a:custGeom>
                <a:avLst/>
                <a:gdLst>
                  <a:gd name="connsiteX0" fmla="*/ 3924300 w 3924300"/>
                  <a:gd name="connsiteY0" fmla="*/ 628749 h 628749"/>
                  <a:gd name="connsiteX1" fmla="*/ 1714500 w 3924300"/>
                  <a:gd name="connsiteY1" fmla="*/ 99 h 628749"/>
                  <a:gd name="connsiteX2" fmla="*/ 0 w 3924300"/>
                  <a:gd name="connsiteY2" fmla="*/ 590649 h 628749"/>
                </a:gdLst>
                <a:ahLst/>
                <a:cxnLst>
                  <a:cxn ang="0">
                    <a:pos x="connsiteX0" y="connsiteY0"/>
                  </a:cxn>
                  <a:cxn ang="0">
                    <a:pos x="connsiteX1" y="connsiteY1"/>
                  </a:cxn>
                  <a:cxn ang="0">
                    <a:pos x="connsiteX2" y="connsiteY2"/>
                  </a:cxn>
                </a:cxnLst>
                <a:rect l="l" t="t" r="r" b="b"/>
                <a:pathLst>
                  <a:path w="3924300" h="628749">
                    <a:moveTo>
                      <a:pt x="3924300" y="628749"/>
                    </a:moveTo>
                    <a:cubicBezTo>
                      <a:pt x="3146425" y="317599"/>
                      <a:pt x="2368550" y="6449"/>
                      <a:pt x="1714500" y="99"/>
                    </a:cubicBezTo>
                    <a:cubicBezTo>
                      <a:pt x="1060450" y="-6251"/>
                      <a:pt x="530225" y="292199"/>
                      <a:pt x="0" y="590649"/>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5" name="文字方塊 14">
                <a:extLst>
                  <a:ext uri="{FF2B5EF4-FFF2-40B4-BE49-F238E27FC236}">
                    <a16:creationId xmlns:a16="http://schemas.microsoft.com/office/drawing/2014/main" id="{5F1A04F2-1EC7-486B-B3EF-14D470EADAA4}"/>
                  </a:ext>
                </a:extLst>
              </p:cNvPr>
              <p:cNvSpPr txBox="1"/>
              <p:nvPr/>
            </p:nvSpPr>
            <p:spPr>
              <a:xfrm>
                <a:off x="593212" y="4674324"/>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6" name="文字方塊 15">
                <a:extLst>
                  <a:ext uri="{FF2B5EF4-FFF2-40B4-BE49-F238E27FC236}">
                    <a16:creationId xmlns:a16="http://schemas.microsoft.com/office/drawing/2014/main" id="{42FB2DCF-2917-43C1-8057-658649CCCAB4}"/>
                  </a:ext>
                </a:extLst>
              </p:cNvPr>
              <p:cNvSpPr txBox="1"/>
              <p:nvPr/>
            </p:nvSpPr>
            <p:spPr>
              <a:xfrm>
                <a:off x="3334245" y="4684832"/>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7" name="文字方塊 16">
                <a:extLst>
                  <a:ext uri="{FF2B5EF4-FFF2-40B4-BE49-F238E27FC236}">
                    <a16:creationId xmlns:a16="http://schemas.microsoft.com/office/drawing/2014/main" id="{325F8C6E-51A2-464E-B9FC-74B6A4867E37}"/>
                  </a:ext>
                </a:extLst>
              </p:cNvPr>
              <p:cNvSpPr txBox="1"/>
              <p:nvPr/>
            </p:nvSpPr>
            <p:spPr>
              <a:xfrm>
                <a:off x="542637" y="2415765"/>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8" name="文字方塊 17">
                <a:extLst>
                  <a:ext uri="{FF2B5EF4-FFF2-40B4-BE49-F238E27FC236}">
                    <a16:creationId xmlns:a16="http://schemas.microsoft.com/office/drawing/2014/main" id="{23B1C2F8-A3EE-4AFE-B180-4139522ED732}"/>
                  </a:ext>
                </a:extLst>
              </p:cNvPr>
              <p:cNvSpPr txBox="1"/>
              <p:nvPr/>
            </p:nvSpPr>
            <p:spPr>
              <a:xfrm>
                <a:off x="3354494" y="2396952"/>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9" name="向上箭號 18">
                <a:extLst>
                  <a:ext uri="{FF2B5EF4-FFF2-40B4-BE49-F238E27FC236}">
                    <a16:creationId xmlns:a16="http://schemas.microsoft.com/office/drawing/2014/main" id="{70DDD612-2106-453A-8149-47F7DD9C4858}"/>
                  </a:ext>
                </a:extLst>
              </p:cNvPr>
              <p:cNvSpPr/>
              <p:nvPr/>
            </p:nvSpPr>
            <p:spPr>
              <a:xfrm>
                <a:off x="3598100" y="4074780"/>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0" name="向上箭號 19">
                <a:extLst>
                  <a:ext uri="{FF2B5EF4-FFF2-40B4-BE49-F238E27FC236}">
                    <a16:creationId xmlns:a16="http://schemas.microsoft.com/office/drawing/2014/main" id="{08BC0A79-1283-4661-92FB-16B4974905D1}"/>
                  </a:ext>
                </a:extLst>
              </p:cNvPr>
              <p:cNvSpPr/>
              <p:nvPr/>
            </p:nvSpPr>
            <p:spPr>
              <a:xfrm>
                <a:off x="3598101" y="2931196"/>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1" name="弧形箭號 (上彎) 20">
                <a:extLst>
                  <a:ext uri="{FF2B5EF4-FFF2-40B4-BE49-F238E27FC236}">
                    <a16:creationId xmlns:a16="http://schemas.microsoft.com/office/drawing/2014/main" id="{C5988343-9861-4A70-9D06-4DFE9278D160}"/>
                  </a:ext>
                </a:extLst>
              </p:cNvPr>
              <p:cNvSpPr/>
              <p:nvPr/>
            </p:nvSpPr>
            <p:spPr>
              <a:xfrm>
                <a:off x="2260304" y="4002634"/>
                <a:ext cx="1381017" cy="568649"/>
              </a:xfrm>
              <a:prstGeom prst="curved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2" name="文字方塊 21">
                <a:extLst>
                  <a:ext uri="{FF2B5EF4-FFF2-40B4-BE49-F238E27FC236}">
                    <a16:creationId xmlns:a16="http://schemas.microsoft.com/office/drawing/2014/main" id="{95340517-A7A6-4E16-92CE-A062AB6E059A}"/>
                  </a:ext>
                </a:extLst>
              </p:cNvPr>
              <p:cNvSpPr txBox="1"/>
              <p:nvPr/>
            </p:nvSpPr>
            <p:spPr>
              <a:xfrm>
                <a:off x="897725" y="3176016"/>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33" name="文字方塊 22">
                <a:extLst>
                  <a:ext uri="{FF2B5EF4-FFF2-40B4-BE49-F238E27FC236}">
                    <a16:creationId xmlns:a16="http://schemas.microsoft.com/office/drawing/2014/main" id="{E82198D1-3D9B-45D2-A71F-4F2291BA58D6}"/>
                  </a:ext>
                </a:extLst>
              </p:cNvPr>
              <p:cNvSpPr txBox="1"/>
              <p:nvPr/>
            </p:nvSpPr>
            <p:spPr>
              <a:xfrm>
                <a:off x="1889682" y="3505945"/>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34" name="文字方塊 23">
                <a:extLst>
                  <a:ext uri="{FF2B5EF4-FFF2-40B4-BE49-F238E27FC236}">
                    <a16:creationId xmlns:a16="http://schemas.microsoft.com/office/drawing/2014/main" id="{71610B86-3045-473F-AE52-81E840BDBDAC}"/>
                  </a:ext>
                </a:extLst>
              </p:cNvPr>
              <p:cNvSpPr txBox="1"/>
              <p:nvPr/>
            </p:nvSpPr>
            <p:spPr>
              <a:xfrm>
                <a:off x="3829869" y="3195941"/>
                <a:ext cx="5726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grpSp>
        <p:sp>
          <p:nvSpPr>
            <p:cNvPr id="11" name="文字方塊 47">
              <a:extLst>
                <a:ext uri="{FF2B5EF4-FFF2-40B4-BE49-F238E27FC236}">
                  <a16:creationId xmlns:a16="http://schemas.microsoft.com/office/drawing/2014/main" id="{EB941C37-25A4-4398-9249-DF9656F5B8DE}"/>
                </a:ext>
              </a:extLst>
            </p:cNvPr>
            <p:cNvSpPr txBox="1"/>
            <p:nvPr/>
          </p:nvSpPr>
          <p:spPr>
            <a:xfrm>
              <a:off x="3822642" y="2311275"/>
              <a:ext cx="71125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1" i="0" u="none" strike="noStrike" kern="1200" cap="none" spc="0" normalizeH="0" baseline="0" noProof="0" dirty="0">
                <a:ln>
                  <a:noFill/>
                </a:ln>
                <a:solidFill>
                  <a:prstClr val="black"/>
                </a:solidFill>
                <a:effectLst/>
                <a:uLnTx/>
                <a:uFillTx/>
                <a:latin typeface="Calibri"/>
                <a:ea typeface="黑体"/>
                <a:cs typeface="+mn-cs"/>
              </a:endParaRPr>
            </a:p>
          </p:txBody>
        </p:sp>
        <p:sp>
          <p:nvSpPr>
            <p:cNvPr id="12" name="文字方塊 48">
              <a:extLst>
                <a:ext uri="{FF2B5EF4-FFF2-40B4-BE49-F238E27FC236}">
                  <a16:creationId xmlns:a16="http://schemas.microsoft.com/office/drawing/2014/main" id="{0FCDA964-C24B-43D1-A6F1-CB19465D1FE0}"/>
                </a:ext>
              </a:extLst>
            </p:cNvPr>
            <p:cNvSpPr txBox="1"/>
            <p:nvPr/>
          </p:nvSpPr>
          <p:spPr>
            <a:xfrm>
              <a:off x="3822642" y="3315458"/>
              <a:ext cx="71125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1" i="0" u="none" strike="noStrike" kern="1200" cap="none" spc="0" normalizeH="0" baseline="0" noProof="0" dirty="0">
                <a:ln>
                  <a:noFill/>
                </a:ln>
                <a:solidFill>
                  <a:prstClr val="black"/>
                </a:solidFill>
                <a:effectLst/>
                <a:uLnTx/>
                <a:uFillTx/>
                <a:latin typeface="Calibri"/>
                <a:ea typeface="黑体"/>
                <a:cs typeface="+mn-cs"/>
              </a:endParaRPr>
            </a:p>
          </p:txBody>
        </p:sp>
        <p:sp>
          <p:nvSpPr>
            <p:cNvPr id="13" name="文字方塊 49">
              <a:extLst>
                <a:ext uri="{FF2B5EF4-FFF2-40B4-BE49-F238E27FC236}">
                  <a16:creationId xmlns:a16="http://schemas.microsoft.com/office/drawing/2014/main" id="{451659F2-61F8-4F4B-BBFC-276BB43D5F66}"/>
                </a:ext>
              </a:extLst>
            </p:cNvPr>
            <p:cNvSpPr txBox="1"/>
            <p:nvPr/>
          </p:nvSpPr>
          <p:spPr>
            <a:xfrm>
              <a:off x="3835236" y="4363026"/>
              <a:ext cx="71125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1"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35" name="群組 51">
            <a:extLst>
              <a:ext uri="{FF2B5EF4-FFF2-40B4-BE49-F238E27FC236}">
                <a16:creationId xmlns:a16="http://schemas.microsoft.com/office/drawing/2014/main" id="{F333EA9D-695A-41D9-9145-1C95F47A72E4}"/>
              </a:ext>
            </a:extLst>
          </p:cNvPr>
          <p:cNvGrpSpPr/>
          <p:nvPr/>
        </p:nvGrpSpPr>
        <p:grpSpPr>
          <a:xfrm>
            <a:off x="4923055" y="2459465"/>
            <a:ext cx="4087610" cy="2574971"/>
            <a:chOff x="458884" y="2311275"/>
            <a:chExt cx="4087610" cy="2574971"/>
          </a:xfrm>
        </p:grpSpPr>
        <p:grpSp>
          <p:nvGrpSpPr>
            <p:cNvPr id="36" name="群組 52">
              <a:extLst>
                <a:ext uri="{FF2B5EF4-FFF2-40B4-BE49-F238E27FC236}">
                  <a16:creationId xmlns:a16="http://schemas.microsoft.com/office/drawing/2014/main" id="{527DA7E4-48D4-4892-924F-F66A58BDCC08}"/>
                </a:ext>
              </a:extLst>
            </p:cNvPr>
            <p:cNvGrpSpPr/>
            <p:nvPr/>
          </p:nvGrpSpPr>
          <p:grpSpPr>
            <a:xfrm>
              <a:off x="458884" y="2442140"/>
              <a:ext cx="3486661" cy="2430931"/>
              <a:chOff x="458884" y="2396952"/>
              <a:chExt cx="3943646" cy="2749545"/>
            </a:xfrm>
          </p:grpSpPr>
          <p:sp>
            <p:nvSpPr>
              <p:cNvPr id="40" name="矩形 39">
                <a:extLst>
                  <a:ext uri="{FF2B5EF4-FFF2-40B4-BE49-F238E27FC236}">
                    <a16:creationId xmlns:a16="http://schemas.microsoft.com/office/drawing/2014/main" id="{A2D17136-FA62-41B3-A734-F16DCC865287}"/>
                  </a:ext>
                </a:extLst>
              </p:cNvPr>
              <p:cNvSpPr/>
              <p:nvPr/>
            </p:nvSpPr>
            <p:spPr>
              <a:xfrm>
                <a:off x="458884" y="4699239"/>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1" name="矩形 40">
                <a:extLst>
                  <a:ext uri="{FF2B5EF4-FFF2-40B4-BE49-F238E27FC236}">
                    <a16:creationId xmlns:a16="http://schemas.microsoft.com/office/drawing/2014/main" id="{2597DE4E-B08F-42F6-85B8-9B0FDC3547EC}"/>
                  </a:ext>
                </a:extLst>
              </p:cNvPr>
              <p:cNvSpPr/>
              <p:nvPr/>
            </p:nvSpPr>
            <p:spPr>
              <a:xfrm>
                <a:off x="477933" y="3551028"/>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2" name="矩形 41">
                <a:extLst>
                  <a:ext uri="{FF2B5EF4-FFF2-40B4-BE49-F238E27FC236}">
                    <a16:creationId xmlns:a16="http://schemas.microsoft.com/office/drawing/2014/main" id="{B0A8C986-34FA-45BD-8C73-021525964BD4}"/>
                  </a:ext>
                </a:extLst>
              </p:cNvPr>
              <p:cNvSpPr/>
              <p:nvPr/>
            </p:nvSpPr>
            <p:spPr>
              <a:xfrm>
                <a:off x="458884" y="2429669"/>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3" name="矩形 42">
                <a:extLst>
                  <a:ext uri="{FF2B5EF4-FFF2-40B4-BE49-F238E27FC236}">
                    <a16:creationId xmlns:a16="http://schemas.microsoft.com/office/drawing/2014/main" id="{C4C04E2C-7E1D-4FA4-B3B6-F37A54EDA445}"/>
                  </a:ext>
                </a:extLst>
              </p:cNvPr>
              <p:cNvSpPr/>
              <p:nvPr/>
            </p:nvSpPr>
            <p:spPr>
              <a:xfrm>
                <a:off x="3228982" y="4684832"/>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4" name="矩形 43">
                <a:extLst>
                  <a:ext uri="{FF2B5EF4-FFF2-40B4-BE49-F238E27FC236}">
                    <a16:creationId xmlns:a16="http://schemas.microsoft.com/office/drawing/2014/main" id="{F511CAC2-C7AA-4047-A703-65250064B770}"/>
                  </a:ext>
                </a:extLst>
              </p:cNvPr>
              <p:cNvSpPr/>
              <p:nvPr/>
            </p:nvSpPr>
            <p:spPr>
              <a:xfrm>
                <a:off x="3248031" y="3571127"/>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5" name="矩形 44">
                <a:extLst>
                  <a:ext uri="{FF2B5EF4-FFF2-40B4-BE49-F238E27FC236}">
                    <a16:creationId xmlns:a16="http://schemas.microsoft.com/office/drawing/2014/main" id="{9109F68B-032D-4B82-B3CE-4D885E8B00A0}"/>
                  </a:ext>
                </a:extLst>
              </p:cNvPr>
              <p:cNvSpPr/>
              <p:nvPr/>
            </p:nvSpPr>
            <p:spPr>
              <a:xfrm>
                <a:off x="1705100" y="3526809"/>
                <a:ext cx="1080000" cy="43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46" name="矩形 45">
                <a:extLst>
                  <a:ext uri="{FF2B5EF4-FFF2-40B4-BE49-F238E27FC236}">
                    <a16:creationId xmlns:a16="http://schemas.microsoft.com/office/drawing/2014/main" id="{3A4D4AF8-6E6E-43A4-9159-FCB0FFB7EE32}"/>
                  </a:ext>
                </a:extLst>
              </p:cNvPr>
              <p:cNvSpPr/>
              <p:nvPr/>
            </p:nvSpPr>
            <p:spPr>
              <a:xfrm>
                <a:off x="3248031" y="2437203"/>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7" name="向上箭號 63">
                <a:extLst>
                  <a:ext uri="{FF2B5EF4-FFF2-40B4-BE49-F238E27FC236}">
                    <a16:creationId xmlns:a16="http://schemas.microsoft.com/office/drawing/2014/main" id="{91F01368-2084-47C9-A4AB-E1F107262777}"/>
                  </a:ext>
                </a:extLst>
              </p:cNvPr>
              <p:cNvSpPr/>
              <p:nvPr/>
            </p:nvSpPr>
            <p:spPr>
              <a:xfrm>
                <a:off x="803085" y="4047951"/>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8" name="向上箭號 64">
                <a:extLst>
                  <a:ext uri="{FF2B5EF4-FFF2-40B4-BE49-F238E27FC236}">
                    <a16:creationId xmlns:a16="http://schemas.microsoft.com/office/drawing/2014/main" id="{968ED418-DE3A-4052-B875-E905509272E2}"/>
                  </a:ext>
                </a:extLst>
              </p:cNvPr>
              <p:cNvSpPr/>
              <p:nvPr/>
            </p:nvSpPr>
            <p:spPr>
              <a:xfrm>
                <a:off x="803086" y="2904367"/>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9" name="文字方塊 65">
                <a:extLst>
                  <a:ext uri="{FF2B5EF4-FFF2-40B4-BE49-F238E27FC236}">
                    <a16:creationId xmlns:a16="http://schemas.microsoft.com/office/drawing/2014/main" id="{E1C0D422-9C22-45DE-8ADE-4BD3C903279A}"/>
                  </a:ext>
                </a:extLst>
              </p:cNvPr>
              <p:cNvSpPr txBox="1"/>
              <p:nvPr/>
            </p:nvSpPr>
            <p:spPr>
              <a:xfrm>
                <a:off x="1827964" y="2952008"/>
                <a:ext cx="1047750" cy="5221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store</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50" name="手繪多邊形 66">
                <a:extLst>
                  <a:ext uri="{FF2B5EF4-FFF2-40B4-BE49-F238E27FC236}">
                    <a16:creationId xmlns:a16="http://schemas.microsoft.com/office/drawing/2014/main" id="{16DE762E-BE06-4C08-A0BE-9B7BBC55E091}"/>
                  </a:ext>
                </a:extLst>
              </p:cNvPr>
              <p:cNvSpPr/>
              <p:nvPr/>
            </p:nvSpPr>
            <p:spPr>
              <a:xfrm flipH="1">
                <a:off x="1538883" y="3295677"/>
                <a:ext cx="672579" cy="319619"/>
              </a:xfrm>
              <a:custGeom>
                <a:avLst/>
                <a:gdLst>
                  <a:gd name="connsiteX0" fmla="*/ 3924300 w 3924300"/>
                  <a:gd name="connsiteY0" fmla="*/ 628749 h 628749"/>
                  <a:gd name="connsiteX1" fmla="*/ 1714500 w 3924300"/>
                  <a:gd name="connsiteY1" fmla="*/ 99 h 628749"/>
                  <a:gd name="connsiteX2" fmla="*/ 0 w 3924300"/>
                  <a:gd name="connsiteY2" fmla="*/ 590649 h 628749"/>
                </a:gdLst>
                <a:ahLst/>
                <a:cxnLst>
                  <a:cxn ang="0">
                    <a:pos x="connsiteX0" y="connsiteY0"/>
                  </a:cxn>
                  <a:cxn ang="0">
                    <a:pos x="connsiteX1" y="connsiteY1"/>
                  </a:cxn>
                  <a:cxn ang="0">
                    <a:pos x="connsiteX2" y="connsiteY2"/>
                  </a:cxn>
                </a:cxnLst>
                <a:rect l="l" t="t" r="r" b="b"/>
                <a:pathLst>
                  <a:path w="3924300" h="628749">
                    <a:moveTo>
                      <a:pt x="3924300" y="628749"/>
                    </a:moveTo>
                    <a:cubicBezTo>
                      <a:pt x="3146425" y="317599"/>
                      <a:pt x="2368550" y="6449"/>
                      <a:pt x="1714500" y="99"/>
                    </a:cubicBezTo>
                    <a:cubicBezTo>
                      <a:pt x="1060450" y="-6251"/>
                      <a:pt x="530225" y="292199"/>
                      <a:pt x="0" y="590649"/>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1" name="文字方塊 67">
                <a:extLst>
                  <a:ext uri="{FF2B5EF4-FFF2-40B4-BE49-F238E27FC236}">
                    <a16:creationId xmlns:a16="http://schemas.microsoft.com/office/drawing/2014/main" id="{8B65CF17-5C1C-47F4-883B-5263D2088202}"/>
                  </a:ext>
                </a:extLst>
              </p:cNvPr>
              <p:cNvSpPr txBox="1"/>
              <p:nvPr/>
            </p:nvSpPr>
            <p:spPr>
              <a:xfrm>
                <a:off x="593212" y="4674324"/>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52" name="文字方塊 68">
                <a:extLst>
                  <a:ext uri="{FF2B5EF4-FFF2-40B4-BE49-F238E27FC236}">
                    <a16:creationId xmlns:a16="http://schemas.microsoft.com/office/drawing/2014/main" id="{1CF6C4AD-F590-42A0-8AC0-C29EE3BA277C}"/>
                  </a:ext>
                </a:extLst>
              </p:cNvPr>
              <p:cNvSpPr txBox="1"/>
              <p:nvPr/>
            </p:nvSpPr>
            <p:spPr>
              <a:xfrm>
                <a:off x="3334245" y="4684832"/>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53" name="文字方塊 69">
                <a:extLst>
                  <a:ext uri="{FF2B5EF4-FFF2-40B4-BE49-F238E27FC236}">
                    <a16:creationId xmlns:a16="http://schemas.microsoft.com/office/drawing/2014/main" id="{532703F9-71C7-4F5C-BEA6-8D805D2CAA0B}"/>
                  </a:ext>
                </a:extLst>
              </p:cNvPr>
              <p:cNvSpPr txBox="1"/>
              <p:nvPr/>
            </p:nvSpPr>
            <p:spPr>
              <a:xfrm>
                <a:off x="542637" y="2415765"/>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54" name="文字方塊 70">
                <a:extLst>
                  <a:ext uri="{FF2B5EF4-FFF2-40B4-BE49-F238E27FC236}">
                    <a16:creationId xmlns:a16="http://schemas.microsoft.com/office/drawing/2014/main" id="{A0D519AF-ECCD-40BE-B59E-A588F2BD241C}"/>
                  </a:ext>
                </a:extLst>
              </p:cNvPr>
              <p:cNvSpPr txBox="1"/>
              <p:nvPr/>
            </p:nvSpPr>
            <p:spPr>
              <a:xfrm>
                <a:off x="3354494" y="2396952"/>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55" name="向上箭號 71">
                <a:extLst>
                  <a:ext uri="{FF2B5EF4-FFF2-40B4-BE49-F238E27FC236}">
                    <a16:creationId xmlns:a16="http://schemas.microsoft.com/office/drawing/2014/main" id="{99BC0168-A5E1-42C5-AA21-529056EFFD22}"/>
                  </a:ext>
                </a:extLst>
              </p:cNvPr>
              <p:cNvSpPr/>
              <p:nvPr/>
            </p:nvSpPr>
            <p:spPr>
              <a:xfrm>
                <a:off x="3598100" y="4074780"/>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6" name="向上箭號 72">
                <a:extLst>
                  <a:ext uri="{FF2B5EF4-FFF2-40B4-BE49-F238E27FC236}">
                    <a16:creationId xmlns:a16="http://schemas.microsoft.com/office/drawing/2014/main" id="{EE4AA588-F557-4C02-AE64-2AA0A415BFE7}"/>
                  </a:ext>
                </a:extLst>
              </p:cNvPr>
              <p:cNvSpPr/>
              <p:nvPr/>
            </p:nvSpPr>
            <p:spPr>
              <a:xfrm>
                <a:off x="3598101" y="2931196"/>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7" name="弧形箭號 (上彎) 73">
                <a:extLst>
                  <a:ext uri="{FF2B5EF4-FFF2-40B4-BE49-F238E27FC236}">
                    <a16:creationId xmlns:a16="http://schemas.microsoft.com/office/drawing/2014/main" id="{85D51BDC-C529-415A-83EE-67222FBF01FF}"/>
                  </a:ext>
                </a:extLst>
              </p:cNvPr>
              <p:cNvSpPr/>
              <p:nvPr/>
            </p:nvSpPr>
            <p:spPr>
              <a:xfrm>
                <a:off x="2260304" y="4002634"/>
                <a:ext cx="1381017" cy="568649"/>
              </a:xfrm>
              <a:prstGeom prst="curved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58" name="文字方塊 74">
                <a:extLst>
                  <a:ext uri="{FF2B5EF4-FFF2-40B4-BE49-F238E27FC236}">
                    <a16:creationId xmlns:a16="http://schemas.microsoft.com/office/drawing/2014/main" id="{4FE78C78-47A8-43DF-8870-F9194CD99E2B}"/>
                  </a:ext>
                </a:extLst>
              </p:cNvPr>
              <p:cNvSpPr txBox="1"/>
              <p:nvPr/>
            </p:nvSpPr>
            <p:spPr>
              <a:xfrm>
                <a:off x="897725" y="3176016"/>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59" name="文字方塊 75">
                <a:extLst>
                  <a:ext uri="{FF2B5EF4-FFF2-40B4-BE49-F238E27FC236}">
                    <a16:creationId xmlns:a16="http://schemas.microsoft.com/office/drawing/2014/main" id="{248791E5-A2EE-4A73-ACD1-4262A9179FEE}"/>
                  </a:ext>
                </a:extLst>
              </p:cNvPr>
              <p:cNvSpPr txBox="1"/>
              <p:nvPr/>
            </p:nvSpPr>
            <p:spPr>
              <a:xfrm>
                <a:off x="1889682" y="3505945"/>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60" name="文字方塊 76">
                <a:extLst>
                  <a:ext uri="{FF2B5EF4-FFF2-40B4-BE49-F238E27FC236}">
                    <a16:creationId xmlns:a16="http://schemas.microsoft.com/office/drawing/2014/main" id="{FD71DA19-4023-48FD-9755-6F856C56AC7C}"/>
                  </a:ext>
                </a:extLst>
              </p:cNvPr>
              <p:cNvSpPr txBox="1"/>
              <p:nvPr/>
            </p:nvSpPr>
            <p:spPr>
              <a:xfrm>
                <a:off x="3829869" y="3195941"/>
                <a:ext cx="5726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grpSp>
        <p:sp>
          <p:nvSpPr>
            <p:cNvPr id="37" name="文字方塊 53">
              <a:extLst>
                <a:ext uri="{FF2B5EF4-FFF2-40B4-BE49-F238E27FC236}">
                  <a16:creationId xmlns:a16="http://schemas.microsoft.com/office/drawing/2014/main" id="{419DF354-61CA-467F-BEB3-BFA45938C9B0}"/>
                </a:ext>
              </a:extLst>
            </p:cNvPr>
            <p:cNvSpPr txBox="1"/>
            <p:nvPr/>
          </p:nvSpPr>
          <p:spPr>
            <a:xfrm>
              <a:off x="3822642" y="2311275"/>
              <a:ext cx="71125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1" i="0" u="none" strike="noStrike" kern="1200" cap="none" spc="0" normalizeH="0" baseline="0" noProof="0" dirty="0">
                <a:ln>
                  <a:noFill/>
                </a:ln>
                <a:solidFill>
                  <a:prstClr val="black"/>
                </a:solidFill>
                <a:effectLst/>
                <a:uLnTx/>
                <a:uFillTx/>
                <a:latin typeface="Calibri"/>
                <a:ea typeface="黑体"/>
                <a:cs typeface="+mn-cs"/>
              </a:endParaRPr>
            </a:p>
          </p:txBody>
        </p:sp>
        <p:sp>
          <p:nvSpPr>
            <p:cNvPr id="38" name="文字方塊 54">
              <a:extLst>
                <a:ext uri="{FF2B5EF4-FFF2-40B4-BE49-F238E27FC236}">
                  <a16:creationId xmlns:a16="http://schemas.microsoft.com/office/drawing/2014/main" id="{E130B2D5-AE02-4E54-AF9E-64A36760FB95}"/>
                </a:ext>
              </a:extLst>
            </p:cNvPr>
            <p:cNvSpPr txBox="1"/>
            <p:nvPr/>
          </p:nvSpPr>
          <p:spPr>
            <a:xfrm>
              <a:off x="3822642" y="3315458"/>
              <a:ext cx="71125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1" i="0" u="none" strike="noStrike" kern="1200" cap="none" spc="0" normalizeH="0" baseline="0" noProof="0" dirty="0">
                <a:ln>
                  <a:noFill/>
                </a:ln>
                <a:solidFill>
                  <a:prstClr val="black"/>
                </a:solidFill>
                <a:effectLst/>
                <a:uLnTx/>
                <a:uFillTx/>
                <a:latin typeface="Calibri"/>
                <a:ea typeface="黑体"/>
                <a:cs typeface="+mn-cs"/>
              </a:endParaRPr>
            </a:p>
          </p:txBody>
        </p:sp>
        <p:sp>
          <p:nvSpPr>
            <p:cNvPr id="39" name="文字方塊 55">
              <a:extLst>
                <a:ext uri="{FF2B5EF4-FFF2-40B4-BE49-F238E27FC236}">
                  <a16:creationId xmlns:a16="http://schemas.microsoft.com/office/drawing/2014/main" id="{B9C04006-9A98-4DB5-AED2-B03AD462F9E4}"/>
                </a:ext>
              </a:extLst>
            </p:cNvPr>
            <p:cNvSpPr txBox="1"/>
            <p:nvPr/>
          </p:nvSpPr>
          <p:spPr>
            <a:xfrm>
              <a:off x="3835236" y="4363026"/>
              <a:ext cx="71125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1" i="0" u="none" strike="noStrike" kern="1200" cap="none" spc="0" normalizeH="0" baseline="0" noProof="0" dirty="0">
                <a:ln>
                  <a:noFill/>
                </a:ln>
                <a:solidFill>
                  <a:prstClr val="black"/>
                </a:solidFill>
                <a:effectLst/>
                <a:uLnTx/>
                <a:uFillTx/>
                <a:latin typeface="Calibri"/>
                <a:ea typeface="黑体"/>
                <a:cs typeface="+mn-cs"/>
              </a:endParaRPr>
            </a:p>
          </p:txBody>
        </p:sp>
      </p:grpSp>
      <p:sp>
        <p:nvSpPr>
          <p:cNvPr id="61" name="文字方塊 77">
            <a:extLst>
              <a:ext uri="{FF2B5EF4-FFF2-40B4-BE49-F238E27FC236}">
                <a16:creationId xmlns:a16="http://schemas.microsoft.com/office/drawing/2014/main" id="{EB8BDB52-7355-4A9A-89A5-6B65F03D05BB}"/>
              </a:ext>
            </a:extLst>
          </p:cNvPr>
          <p:cNvSpPr txBox="1"/>
          <p:nvPr/>
        </p:nvSpPr>
        <p:spPr>
          <a:xfrm>
            <a:off x="138277" y="5023258"/>
            <a:ext cx="98697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leave</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2" name="文字方塊 78">
            <a:extLst>
              <a:ext uri="{FF2B5EF4-FFF2-40B4-BE49-F238E27FC236}">
                <a16:creationId xmlns:a16="http://schemas.microsoft.com/office/drawing/2014/main" id="{BD82B756-9954-4A49-8E7E-E964A09ADFFF}"/>
              </a:ext>
            </a:extLst>
          </p:cNvPr>
          <p:cNvSpPr txBox="1"/>
          <p:nvPr/>
        </p:nvSpPr>
        <p:spPr>
          <a:xfrm>
            <a:off x="2213675" y="5071262"/>
            <a:ext cx="188966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a:ea typeface="黑体"/>
                <a:cs typeface="+mn-cs"/>
              </a:rPr>
              <a:t>Guangzhou</a:t>
            </a:r>
            <a:endParaRPr kumimoji="0" lang="zh-TW" altLang="en-US" sz="28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63" name="文字方塊 79">
            <a:extLst>
              <a:ext uri="{FF2B5EF4-FFF2-40B4-BE49-F238E27FC236}">
                <a16:creationId xmlns:a16="http://schemas.microsoft.com/office/drawing/2014/main" id="{9C498E85-51A1-43CD-9D20-308D367579D4}"/>
              </a:ext>
            </a:extLst>
          </p:cNvPr>
          <p:cNvSpPr txBox="1"/>
          <p:nvPr/>
        </p:nvSpPr>
        <p:spPr>
          <a:xfrm>
            <a:off x="0" y="1758530"/>
            <a:ext cx="223818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“leave” </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对应每个类别的概率</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4" name="文字方塊 80">
            <a:extLst>
              <a:ext uri="{FF2B5EF4-FFF2-40B4-BE49-F238E27FC236}">
                <a16:creationId xmlns:a16="http://schemas.microsoft.com/office/drawing/2014/main" id="{DE7D5179-00C9-48E5-9B42-51287B1091F8}"/>
              </a:ext>
            </a:extLst>
          </p:cNvPr>
          <p:cNvSpPr txBox="1"/>
          <p:nvPr/>
        </p:nvSpPr>
        <p:spPr>
          <a:xfrm>
            <a:off x="2368449" y="1778261"/>
            <a:ext cx="223818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Guangzhou</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对应类别概率</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5" name="文字方塊 81">
            <a:extLst>
              <a:ext uri="{FF2B5EF4-FFF2-40B4-BE49-F238E27FC236}">
                <a16:creationId xmlns:a16="http://schemas.microsoft.com/office/drawing/2014/main" id="{A6045E1A-A14E-4E15-A9F9-8F799291F3B3}"/>
              </a:ext>
            </a:extLst>
          </p:cNvPr>
          <p:cNvSpPr txBox="1"/>
          <p:nvPr/>
        </p:nvSpPr>
        <p:spPr>
          <a:xfrm>
            <a:off x="4839766" y="1783494"/>
            <a:ext cx="223818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“arrive” </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对应每个类别的概率</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6" name="文字方塊 82">
            <a:extLst>
              <a:ext uri="{FF2B5EF4-FFF2-40B4-BE49-F238E27FC236}">
                <a16:creationId xmlns:a16="http://schemas.microsoft.com/office/drawing/2014/main" id="{4F1E4F78-C10E-4FF4-AFEC-1ED8309D39E4}"/>
              </a:ext>
            </a:extLst>
          </p:cNvPr>
          <p:cNvSpPr txBox="1"/>
          <p:nvPr/>
        </p:nvSpPr>
        <p:spPr>
          <a:xfrm>
            <a:off x="7014028" y="1805016"/>
            <a:ext cx="223818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Guangzhou</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对应类别概率</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7" name="文字方塊 83">
            <a:extLst>
              <a:ext uri="{FF2B5EF4-FFF2-40B4-BE49-F238E27FC236}">
                <a16:creationId xmlns:a16="http://schemas.microsoft.com/office/drawing/2014/main" id="{7F10224B-75E6-421C-8B26-D34A8BAE11F3}"/>
              </a:ext>
            </a:extLst>
          </p:cNvPr>
          <p:cNvSpPr txBox="1"/>
          <p:nvPr/>
        </p:nvSpPr>
        <p:spPr>
          <a:xfrm>
            <a:off x="4787144" y="5057202"/>
            <a:ext cx="122232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arrive</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8" name="文字方塊 84">
            <a:extLst>
              <a:ext uri="{FF2B5EF4-FFF2-40B4-BE49-F238E27FC236}">
                <a16:creationId xmlns:a16="http://schemas.microsoft.com/office/drawing/2014/main" id="{7CB05FD4-22DD-4749-A1D6-AECCF81D639A}"/>
              </a:ext>
            </a:extLst>
          </p:cNvPr>
          <p:cNvSpPr txBox="1"/>
          <p:nvPr/>
        </p:nvSpPr>
        <p:spPr>
          <a:xfrm>
            <a:off x="7011281" y="5050460"/>
            <a:ext cx="188004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B050"/>
                </a:solidFill>
                <a:effectLst/>
                <a:uLnTx/>
                <a:uFillTx/>
                <a:latin typeface="Calibri"/>
                <a:ea typeface="黑体"/>
                <a:cs typeface="+mn-cs"/>
              </a:rPr>
              <a:t>Guangzhou</a:t>
            </a:r>
            <a:endParaRPr kumimoji="0" lang="zh-TW" altLang="en-US" sz="2800" b="0" i="0" u="none" strike="noStrike" kern="1200" cap="none" spc="0" normalizeH="0" baseline="0" noProof="0" dirty="0">
              <a:ln>
                <a:noFill/>
              </a:ln>
              <a:solidFill>
                <a:srgbClr val="00B050"/>
              </a:solidFill>
              <a:effectLst/>
              <a:uLnTx/>
              <a:uFillTx/>
              <a:latin typeface="Calibri"/>
              <a:ea typeface="黑体"/>
              <a:cs typeface="+mn-cs"/>
            </a:endParaRPr>
          </a:p>
        </p:txBody>
      </p:sp>
      <p:sp>
        <p:nvSpPr>
          <p:cNvPr id="69" name="文字方塊 85">
            <a:extLst>
              <a:ext uri="{FF2B5EF4-FFF2-40B4-BE49-F238E27FC236}">
                <a16:creationId xmlns:a16="http://schemas.microsoft.com/office/drawing/2014/main" id="{6FC53CC4-2EEE-43FC-B186-23CEC2D5A78D}"/>
              </a:ext>
            </a:extLst>
          </p:cNvPr>
          <p:cNvSpPr txBox="1"/>
          <p:nvPr/>
        </p:nvSpPr>
        <p:spPr>
          <a:xfrm>
            <a:off x="4457517" y="790290"/>
            <a:ext cx="2487826"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a:ea typeface="黑体"/>
                <a:cs typeface="+mn-cs"/>
              </a:rPr>
              <a:t>概率分布不同</a:t>
            </a:r>
            <a:endParaRPr kumimoji="0" lang="zh-TW" altLang="en-US" sz="2800" b="0" i="0" u="none" strike="noStrike" kern="1200" cap="none" spc="0" normalizeH="0" baseline="0" noProof="0" dirty="0">
              <a:ln>
                <a:noFill/>
              </a:ln>
              <a:solidFill>
                <a:prstClr val="white"/>
              </a:solidFill>
              <a:effectLst/>
              <a:uLnTx/>
              <a:uFillTx/>
              <a:latin typeface="Calibri"/>
              <a:ea typeface="黑体"/>
              <a:cs typeface="+mn-cs"/>
            </a:endParaRPr>
          </a:p>
        </p:txBody>
      </p:sp>
      <p:cxnSp>
        <p:nvCxnSpPr>
          <p:cNvPr id="70" name="直線單箭頭接點 87">
            <a:extLst>
              <a:ext uri="{FF2B5EF4-FFF2-40B4-BE49-F238E27FC236}">
                <a16:creationId xmlns:a16="http://schemas.microsoft.com/office/drawing/2014/main" id="{4E647553-09C6-4515-B5DB-6EE18DD96ED6}"/>
              </a:ext>
            </a:extLst>
          </p:cNvPr>
          <p:cNvCxnSpPr>
            <a:cxnSpLocks/>
            <a:stCxn id="64" idx="0"/>
          </p:cNvCxnSpPr>
          <p:nvPr/>
        </p:nvCxnSpPr>
        <p:spPr>
          <a:xfrm flipV="1">
            <a:off x="3487539" y="1344357"/>
            <a:ext cx="1694844" cy="43390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88">
            <a:extLst>
              <a:ext uri="{FF2B5EF4-FFF2-40B4-BE49-F238E27FC236}">
                <a16:creationId xmlns:a16="http://schemas.microsoft.com/office/drawing/2014/main" id="{37CFE3E4-10B2-4AC6-922B-C017D3AF4D67}"/>
              </a:ext>
            </a:extLst>
          </p:cNvPr>
          <p:cNvCxnSpPr>
            <a:cxnSpLocks/>
          </p:cNvCxnSpPr>
          <p:nvPr/>
        </p:nvCxnSpPr>
        <p:spPr>
          <a:xfrm flipH="1" flipV="1">
            <a:off x="6188054" y="1328048"/>
            <a:ext cx="1678214" cy="49103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40F45FA4-E28A-497B-B82B-0F97C63F2D7E}"/>
              </a:ext>
            </a:extLst>
          </p:cNvPr>
          <p:cNvSpPr/>
          <p:nvPr/>
        </p:nvSpPr>
        <p:spPr>
          <a:xfrm>
            <a:off x="2136761" y="5060861"/>
            <a:ext cx="1984219" cy="5232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73" name="矩形 72">
            <a:extLst>
              <a:ext uri="{FF2B5EF4-FFF2-40B4-BE49-F238E27FC236}">
                <a16:creationId xmlns:a16="http://schemas.microsoft.com/office/drawing/2014/main" id="{26D5B385-E801-4D8E-BA60-BEA21D2B7784}"/>
              </a:ext>
            </a:extLst>
          </p:cNvPr>
          <p:cNvSpPr/>
          <p:nvPr/>
        </p:nvSpPr>
        <p:spPr>
          <a:xfrm>
            <a:off x="6868163" y="5060861"/>
            <a:ext cx="2111975" cy="5232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cxnSp>
        <p:nvCxnSpPr>
          <p:cNvPr id="74" name="直線單箭頭接點 116">
            <a:extLst>
              <a:ext uri="{FF2B5EF4-FFF2-40B4-BE49-F238E27FC236}">
                <a16:creationId xmlns:a16="http://schemas.microsoft.com/office/drawing/2014/main" id="{43955BD5-4802-468B-BBC0-A8E6AE11F475}"/>
              </a:ext>
            </a:extLst>
          </p:cNvPr>
          <p:cNvCxnSpPr/>
          <p:nvPr/>
        </p:nvCxnSpPr>
        <p:spPr>
          <a:xfrm flipV="1">
            <a:off x="1584917" y="3956358"/>
            <a:ext cx="0" cy="19635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117">
            <a:extLst>
              <a:ext uri="{FF2B5EF4-FFF2-40B4-BE49-F238E27FC236}">
                <a16:creationId xmlns:a16="http://schemas.microsoft.com/office/drawing/2014/main" id="{3D954471-2BEB-4C24-8582-8E39B04C3A25}"/>
              </a:ext>
            </a:extLst>
          </p:cNvPr>
          <p:cNvCxnSpPr/>
          <p:nvPr/>
        </p:nvCxnSpPr>
        <p:spPr>
          <a:xfrm flipV="1">
            <a:off x="6341046" y="3956358"/>
            <a:ext cx="0" cy="21731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6" name="文字方塊 118">
            <a:extLst>
              <a:ext uri="{FF2B5EF4-FFF2-40B4-BE49-F238E27FC236}">
                <a16:creationId xmlns:a16="http://schemas.microsoft.com/office/drawing/2014/main" id="{4EF9E3D5-7829-448F-9948-057C1BBDB10F}"/>
              </a:ext>
            </a:extLst>
          </p:cNvPr>
          <p:cNvSpPr txBox="1"/>
          <p:nvPr/>
        </p:nvSpPr>
        <p:spPr>
          <a:xfrm>
            <a:off x="1103362" y="5919901"/>
            <a:ext cx="670831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a:ea typeface="黑体"/>
                <a:cs typeface="+mn-cs"/>
              </a:rPr>
              <a:t>记忆中存储的信息是不同的</a:t>
            </a:r>
            <a:endParaRPr kumimoji="0" lang="zh-TW" altLang="en-US" sz="2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77" name="矩形 76">
            <a:extLst>
              <a:ext uri="{FF2B5EF4-FFF2-40B4-BE49-F238E27FC236}">
                <a16:creationId xmlns:a16="http://schemas.microsoft.com/office/drawing/2014/main" id="{0EAFC878-A50A-4DD3-BE71-C70B49A8ADBA}"/>
              </a:ext>
            </a:extLst>
          </p:cNvPr>
          <p:cNvSpPr/>
          <p:nvPr/>
        </p:nvSpPr>
        <p:spPr>
          <a:xfrm>
            <a:off x="2392135" y="1776791"/>
            <a:ext cx="2179865" cy="77532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78" name="矩形 77">
            <a:extLst>
              <a:ext uri="{FF2B5EF4-FFF2-40B4-BE49-F238E27FC236}">
                <a16:creationId xmlns:a16="http://schemas.microsoft.com/office/drawing/2014/main" id="{92A1D983-35B0-4498-B9BE-4338ADA9C0BF}"/>
              </a:ext>
            </a:extLst>
          </p:cNvPr>
          <p:cNvSpPr/>
          <p:nvPr/>
        </p:nvSpPr>
        <p:spPr>
          <a:xfrm>
            <a:off x="7019145" y="1795657"/>
            <a:ext cx="2042451" cy="77532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Tree>
    <p:extLst>
      <p:ext uri="{BB962C8B-B14F-4D97-AF65-F5344CB8AC3E}">
        <p14:creationId xmlns:p14="http://schemas.microsoft.com/office/powerpoint/2010/main" val="319999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2" grpId="0" animBg="1"/>
      <p:bldP spid="73" grpId="0" animBg="1"/>
      <p:bldP spid="76" grpId="0" animBg="1"/>
      <p:bldP spid="77" grpId="0" animBg="1"/>
      <p:bldP spid="7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8" name="矩形 7">
            <a:extLst>
              <a:ext uri="{FF2B5EF4-FFF2-40B4-BE49-F238E27FC236}">
                <a16:creationId xmlns:a16="http://schemas.microsoft.com/office/drawing/2014/main" id="{F771AF20-537C-4D7E-94C0-A1F7F2CC669F}"/>
              </a:ext>
            </a:extLst>
          </p:cNvPr>
          <p:cNvSpPr/>
          <p:nvPr/>
        </p:nvSpPr>
        <p:spPr>
          <a:xfrm>
            <a:off x="1803483" y="2814908"/>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標題 1">
            <a:extLst>
              <a:ext uri="{FF2B5EF4-FFF2-40B4-BE49-F238E27FC236}">
                <a16:creationId xmlns:a16="http://schemas.microsoft.com/office/drawing/2014/main" id="{5E4C6E74-419D-42E7-A52B-B224BCB3399C}"/>
              </a:ext>
            </a:extLst>
          </p:cNvPr>
          <p:cNvSpPr txBox="1">
            <a:spLocks/>
          </p:cNvSpPr>
          <p:nvPr/>
        </p:nvSpPr>
        <p:spPr>
          <a:xfrm>
            <a:off x="1212287" y="1102568"/>
            <a:ext cx="7125821" cy="60732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Calibri"/>
                <a:ea typeface="黑体"/>
                <a:cs typeface="+mj-cs"/>
              </a:rPr>
              <a:t>当然，循环结构可以构造得很深 </a:t>
            </a:r>
            <a:r>
              <a:rPr kumimoji="0" lang="en-US" altLang="zh-CN" sz="4000" b="0" i="0" u="none" strike="noStrike" kern="1200" cap="none" spc="0" normalizeH="0" baseline="0" noProof="0" dirty="0">
                <a:ln>
                  <a:noFill/>
                </a:ln>
                <a:solidFill>
                  <a:prstClr val="black"/>
                </a:solidFill>
                <a:effectLst/>
                <a:uLnTx/>
                <a:uFillTx/>
                <a:latin typeface="Calibri"/>
                <a:ea typeface="黑体"/>
                <a:cs typeface="+mj-cs"/>
              </a:rPr>
              <a:t>…</a:t>
            </a:r>
            <a:endParaRPr kumimoji="0" lang="zh-TW" altLang="en-US" sz="4000" b="0" i="0" u="none" strike="noStrike" kern="1200" cap="none" spc="0" normalizeH="0" baseline="0" noProof="0" dirty="0">
              <a:ln>
                <a:noFill/>
              </a:ln>
              <a:solidFill>
                <a:prstClr val="black"/>
              </a:solidFill>
              <a:effectLst/>
              <a:uLnTx/>
              <a:uFillTx/>
              <a:latin typeface="Calibri"/>
              <a:ea typeface="黑体"/>
              <a:cs typeface="+mj-cs"/>
            </a:endParaRPr>
          </a:p>
        </p:txBody>
      </p:sp>
      <p:sp>
        <p:nvSpPr>
          <p:cNvPr id="10" name="矩形 9">
            <a:extLst>
              <a:ext uri="{FF2B5EF4-FFF2-40B4-BE49-F238E27FC236}">
                <a16:creationId xmlns:a16="http://schemas.microsoft.com/office/drawing/2014/main" id="{605503E4-CB9D-4335-A400-CEE319029074}"/>
              </a:ext>
            </a:extLst>
          </p:cNvPr>
          <p:cNvSpPr/>
          <p:nvPr/>
        </p:nvSpPr>
        <p:spPr>
          <a:xfrm>
            <a:off x="1825478" y="5627724"/>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1" name="矩形 10">
            <a:extLst>
              <a:ext uri="{FF2B5EF4-FFF2-40B4-BE49-F238E27FC236}">
                <a16:creationId xmlns:a16="http://schemas.microsoft.com/office/drawing/2014/main" id="{DB3EDD0E-DD89-4436-9CB3-CCFF3FFF4553}"/>
              </a:ext>
            </a:extLst>
          </p:cNvPr>
          <p:cNvSpPr/>
          <p:nvPr/>
        </p:nvSpPr>
        <p:spPr>
          <a:xfrm>
            <a:off x="1846988" y="4783384"/>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2" name="矩形 11">
            <a:extLst>
              <a:ext uri="{FF2B5EF4-FFF2-40B4-BE49-F238E27FC236}">
                <a16:creationId xmlns:a16="http://schemas.microsoft.com/office/drawing/2014/main" id="{70283147-68C0-4C42-A4E5-2A84E46C12D0}"/>
              </a:ext>
            </a:extLst>
          </p:cNvPr>
          <p:cNvSpPr/>
          <p:nvPr/>
        </p:nvSpPr>
        <p:spPr>
          <a:xfrm>
            <a:off x="4108707" y="5633988"/>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3" name="矩形 12">
            <a:extLst>
              <a:ext uri="{FF2B5EF4-FFF2-40B4-BE49-F238E27FC236}">
                <a16:creationId xmlns:a16="http://schemas.microsoft.com/office/drawing/2014/main" id="{DD1A3E96-0596-4068-A4A3-06B7F7ADC7C7}"/>
              </a:ext>
            </a:extLst>
          </p:cNvPr>
          <p:cNvSpPr/>
          <p:nvPr/>
        </p:nvSpPr>
        <p:spPr>
          <a:xfrm>
            <a:off x="4092132" y="4783384"/>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4" name="向上箭號 8">
            <a:extLst>
              <a:ext uri="{FF2B5EF4-FFF2-40B4-BE49-F238E27FC236}">
                <a16:creationId xmlns:a16="http://schemas.microsoft.com/office/drawing/2014/main" id="{A0E42212-9D88-445F-AEA4-6BC9DEA78DE7}"/>
              </a:ext>
            </a:extLst>
          </p:cNvPr>
          <p:cNvSpPr/>
          <p:nvPr/>
        </p:nvSpPr>
        <p:spPr>
          <a:xfrm>
            <a:off x="2172140" y="5185057"/>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5" name="向上箭號 9">
            <a:extLst>
              <a:ext uri="{FF2B5EF4-FFF2-40B4-BE49-F238E27FC236}">
                <a16:creationId xmlns:a16="http://schemas.microsoft.com/office/drawing/2014/main" id="{0450BD19-906B-4B08-A6D5-D5BA1CC19EBB}"/>
              </a:ext>
            </a:extLst>
          </p:cNvPr>
          <p:cNvSpPr/>
          <p:nvPr/>
        </p:nvSpPr>
        <p:spPr>
          <a:xfrm>
            <a:off x="4443126" y="5189636"/>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6" name="向右箭號 10">
            <a:extLst>
              <a:ext uri="{FF2B5EF4-FFF2-40B4-BE49-F238E27FC236}">
                <a16:creationId xmlns:a16="http://schemas.microsoft.com/office/drawing/2014/main" id="{30C33CDF-BBFA-4C0D-B536-181ADEBE7AF1}"/>
              </a:ext>
            </a:extLst>
          </p:cNvPr>
          <p:cNvSpPr/>
          <p:nvPr/>
        </p:nvSpPr>
        <p:spPr>
          <a:xfrm>
            <a:off x="859202" y="4777250"/>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7" name="向右箭號 11">
            <a:extLst>
              <a:ext uri="{FF2B5EF4-FFF2-40B4-BE49-F238E27FC236}">
                <a16:creationId xmlns:a16="http://schemas.microsoft.com/office/drawing/2014/main" id="{A99D6861-5F91-4E39-99A3-A1DE30908B47}"/>
              </a:ext>
            </a:extLst>
          </p:cNvPr>
          <p:cNvSpPr/>
          <p:nvPr/>
        </p:nvSpPr>
        <p:spPr>
          <a:xfrm>
            <a:off x="3086795" y="4783349"/>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8" name="文字方塊 12">
            <a:extLst>
              <a:ext uri="{FF2B5EF4-FFF2-40B4-BE49-F238E27FC236}">
                <a16:creationId xmlns:a16="http://schemas.microsoft.com/office/drawing/2014/main" id="{21731A36-FA1B-40E1-8B44-C438308EA7E9}"/>
              </a:ext>
            </a:extLst>
          </p:cNvPr>
          <p:cNvSpPr txBox="1"/>
          <p:nvPr/>
        </p:nvSpPr>
        <p:spPr>
          <a:xfrm>
            <a:off x="43542" y="4666455"/>
            <a:ext cx="89077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a:ea typeface="黑体"/>
                <a:cs typeface="+mn-cs"/>
              </a:rPr>
              <a:t>……</a:t>
            </a:r>
            <a:endParaRPr kumimoji="0" lang="zh-TW" altLang="en-US" sz="2800" b="0" i="0" u="none" strike="noStrike" kern="1200" cap="none" spc="0" normalizeH="0" baseline="-25000" noProof="0" dirty="0">
              <a:ln>
                <a:noFill/>
              </a:ln>
              <a:solidFill>
                <a:srgbClr val="0000FF"/>
              </a:solidFill>
              <a:effectLst/>
              <a:uLnTx/>
              <a:uFillTx/>
              <a:latin typeface="Calibri"/>
              <a:ea typeface="黑体"/>
              <a:cs typeface="+mn-cs"/>
            </a:endParaRPr>
          </a:p>
        </p:txBody>
      </p:sp>
      <p:sp>
        <p:nvSpPr>
          <p:cNvPr id="19" name="文字方塊 13">
            <a:extLst>
              <a:ext uri="{FF2B5EF4-FFF2-40B4-BE49-F238E27FC236}">
                <a16:creationId xmlns:a16="http://schemas.microsoft.com/office/drawing/2014/main" id="{F1B9EF66-BB80-4798-8A53-DFD351CC48B2}"/>
              </a:ext>
            </a:extLst>
          </p:cNvPr>
          <p:cNvSpPr txBox="1"/>
          <p:nvPr/>
        </p:nvSpPr>
        <p:spPr>
          <a:xfrm>
            <a:off x="8314528" y="4635213"/>
            <a:ext cx="89077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a:ea typeface="黑体"/>
                <a:cs typeface="+mn-cs"/>
              </a:rPr>
              <a:t>……</a:t>
            </a:r>
            <a:endParaRPr kumimoji="0" lang="zh-TW" altLang="en-US" sz="2800" b="0" i="0" u="none" strike="noStrike" kern="1200" cap="none" spc="0" normalizeH="0" baseline="-25000" noProof="0" dirty="0">
              <a:ln>
                <a:noFill/>
              </a:ln>
              <a:solidFill>
                <a:srgbClr val="0000FF"/>
              </a:solidFill>
              <a:effectLst/>
              <a:uLnTx/>
              <a:uFillTx/>
              <a:latin typeface="Calibri"/>
              <a:ea typeface="黑体"/>
              <a:cs typeface="+mn-cs"/>
            </a:endParaRPr>
          </a:p>
        </p:txBody>
      </p:sp>
      <p:sp>
        <p:nvSpPr>
          <p:cNvPr id="20" name="矩形 19">
            <a:extLst>
              <a:ext uri="{FF2B5EF4-FFF2-40B4-BE49-F238E27FC236}">
                <a16:creationId xmlns:a16="http://schemas.microsoft.com/office/drawing/2014/main" id="{7A5CDBD2-E577-4288-9581-CF008F360F2D}"/>
              </a:ext>
            </a:extLst>
          </p:cNvPr>
          <p:cNvSpPr/>
          <p:nvPr/>
        </p:nvSpPr>
        <p:spPr>
          <a:xfrm>
            <a:off x="6372901" y="5633988"/>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1" name="矩形 20">
            <a:extLst>
              <a:ext uri="{FF2B5EF4-FFF2-40B4-BE49-F238E27FC236}">
                <a16:creationId xmlns:a16="http://schemas.microsoft.com/office/drawing/2014/main" id="{F5F4D37D-989F-4A55-9D92-D584E92DBF17}"/>
              </a:ext>
            </a:extLst>
          </p:cNvPr>
          <p:cNvSpPr/>
          <p:nvPr/>
        </p:nvSpPr>
        <p:spPr>
          <a:xfrm>
            <a:off x="6356326" y="4783384"/>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2" name="向上箭號 16">
            <a:extLst>
              <a:ext uri="{FF2B5EF4-FFF2-40B4-BE49-F238E27FC236}">
                <a16:creationId xmlns:a16="http://schemas.microsoft.com/office/drawing/2014/main" id="{D129A252-0D0B-4F12-8A82-AA96CFDDBA80}"/>
              </a:ext>
            </a:extLst>
          </p:cNvPr>
          <p:cNvSpPr/>
          <p:nvPr/>
        </p:nvSpPr>
        <p:spPr>
          <a:xfrm>
            <a:off x="6707320" y="5189636"/>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3" name="向右箭號 17">
            <a:extLst>
              <a:ext uri="{FF2B5EF4-FFF2-40B4-BE49-F238E27FC236}">
                <a16:creationId xmlns:a16="http://schemas.microsoft.com/office/drawing/2014/main" id="{9582A812-13E2-4494-B1AF-C67088795F25}"/>
              </a:ext>
            </a:extLst>
          </p:cNvPr>
          <p:cNvSpPr/>
          <p:nvPr/>
        </p:nvSpPr>
        <p:spPr>
          <a:xfrm>
            <a:off x="5350989" y="4783349"/>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4" name="向右箭號 18">
            <a:extLst>
              <a:ext uri="{FF2B5EF4-FFF2-40B4-BE49-F238E27FC236}">
                <a16:creationId xmlns:a16="http://schemas.microsoft.com/office/drawing/2014/main" id="{DA0780FA-A23C-4685-AB1A-F976A5A34200}"/>
              </a:ext>
            </a:extLst>
          </p:cNvPr>
          <p:cNvSpPr/>
          <p:nvPr/>
        </p:nvSpPr>
        <p:spPr>
          <a:xfrm>
            <a:off x="7491452" y="4777250"/>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5" name="文字方塊 19">
            <a:extLst>
              <a:ext uri="{FF2B5EF4-FFF2-40B4-BE49-F238E27FC236}">
                <a16:creationId xmlns:a16="http://schemas.microsoft.com/office/drawing/2014/main" id="{44FBE9DA-A595-4E07-9189-9AA44286EEB3}"/>
              </a:ext>
            </a:extLst>
          </p:cNvPr>
          <p:cNvSpPr txBox="1"/>
          <p:nvPr/>
        </p:nvSpPr>
        <p:spPr>
          <a:xfrm>
            <a:off x="1936664" y="5575605"/>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a:ea typeface="黑体"/>
                <a:cs typeface="+mn-cs"/>
              </a:rPr>
              <a:t>x</a:t>
            </a:r>
            <a:r>
              <a:rPr kumimoji="0" lang="en-US" altLang="zh-TW" sz="2400" b="0" i="0" u="none" strike="noStrike" kern="1200" cap="none" spc="0" normalizeH="0" baseline="30000" noProof="0" dirty="0" err="1">
                <a:ln>
                  <a:noFill/>
                </a:ln>
                <a:solidFill>
                  <a:prstClr val="black"/>
                </a:solidFill>
                <a:effectLst/>
                <a:uLnTx/>
                <a:uFillTx/>
                <a:latin typeface="Calibri"/>
                <a:ea typeface="黑体"/>
                <a:cs typeface="+mn-cs"/>
              </a:rPr>
              <a:t>t</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6" name="文字方塊 20">
            <a:extLst>
              <a:ext uri="{FF2B5EF4-FFF2-40B4-BE49-F238E27FC236}">
                <a16:creationId xmlns:a16="http://schemas.microsoft.com/office/drawing/2014/main" id="{8FC0D025-671D-4E4F-B38B-1FC94FE69ADA}"/>
              </a:ext>
            </a:extLst>
          </p:cNvPr>
          <p:cNvSpPr txBox="1"/>
          <p:nvPr/>
        </p:nvSpPr>
        <p:spPr>
          <a:xfrm>
            <a:off x="4231221" y="5590120"/>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7" name="文字方塊 21">
            <a:extLst>
              <a:ext uri="{FF2B5EF4-FFF2-40B4-BE49-F238E27FC236}">
                <a16:creationId xmlns:a16="http://schemas.microsoft.com/office/drawing/2014/main" id="{C463882C-B784-4774-9681-B707C96AEAA4}"/>
              </a:ext>
            </a:extLst>
          </p:cNvPr>
          <p:cNvSpPr txBox="1"/>
          <p:nvPr/>
        </p:nvSpPr>
        <p:spPr>
          <a:xfrm>
            <a:off x="6525778" y="5587356"/>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8" name="矩形 27">
            <a:extLst>
              <a:ext uri="{FF2B5EF4-FFF2-40B4-BE49-F238E27FC236}">
                <a16:creationId xmlns:a16="http://schemas.microsoft.com/office/drawing/2014/main" id="{33A25712-91DE-4FF3-8908-0CE17FAC0441}"/>
              </a:ext>
            </a:extLst>
          </p:cNvPr>
          <p:cNvSpPr/>
          <p:nvPr/>
        </p:nvSpPr>
        <p:spPr>
          <a:xfrm>
            <a:off x="1825478" y="3866449"/>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9" name="向上箭號 23">
            <a:extLst>
              <a:ext uri="{FF2B5EF4-FFF2-40B4-BE49-F238E27FC236}">
                <a16:creationId xmlns:a16="http://schemas.microsoft.com/office/drawing/2014/main" id="{7B44B3C0-0EBE-4DC0-B0D6-31B5D91D5C9F}"/>
              </a:ext>
            </a:extLst>
          </p:cNvPr>
          <p:cNvSpPr/>
          <p:nvPr/>
        </p:nvSpPr>
        <p:spPr>
          <a:xfrm>
            <a:off x="2150630" y="4268122"/>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0" name="向右箭號 24">
            <a:extLst>
              <a:ext uri="{FF2B5EF4-FFF2-40B4-BE49-F238E27FC236}">
                <a16:creationId xmlns:a16="http://schemas.microsoft.com/office/drawing/2014/main" id="{7996F7CA-13A0-4DBE-83A6-851EC89DA524}"/>
              </a:ext>
            </a:extLst>
          </p:cNvPr>
          <p:cNvSpPr/>
          <p:nvPr/>
        </p:nvSpPr>
        <p:spPr>
          <a:xfrm>
            <a:off x="837692" y="3860315"/>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1" name="文字方塊 25">
            <a:extLst>
              <a:ext uri="{FF2B5EF4-FFF2-40B4-BE49-F238E27FC236}">
                <a16:creationId xmlns:a16="http://schemas.microsoft.com/office/drawing/2014/main" id="{C67592C0-6C7E-4E4C-BC2F-D26A88F494C0}"/>
              </a:ext>
            </a:extLst>
          </p:cNvPr>
          <p:cNvSpPr txBox="1"/>
          <p:nvPr/>
        </p:nvSpPr>
        <p:spPr>
          <a:xfrm>
            <a:off x="22032" y="3749520"/>
            <a:ext cx="89077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a:ea typeface="黑体"/>
                <a:cs typeface="+mn-cs"/>
              </a:rPr>
              <a:t>……</a:t>
            </a:r>
            <a:endParaRPr kumimoji="0" lang="zh-TW" altLang="en-US" sz="2800" b="0" i="0" u="none" strike="noStrike" kern="1200" cap="none" spc="0" normalizeH="0" baseline="-25000" noProof="0" dirty="0">
              <a:ln>
                <a:noFill/>
              </a:ln>
              <a:solidFill>
                <a:srgbClr val="0000FF"/>
              </a:solidFill>
              <a:effectLst/>
              <a:uLnTx/>
              <a:uFillTx/>
              <a:latin typeface="Calibri"/>
              <a:ea typeface="黑体"/>
              <a:cs typeface="+mn-cs"/>
            </a:endParaRPr>
          </a:p>
        </p:txBody>
      </p:sp>
      <p:sp>
        <p:nvSpPr>
          <p:cNvPr id="32" name="文字方塊 26">
            <a:extLst>
              <a:ext uri="{FF2B5EF4-FFF2-40B4-BE49-F238E27FC236}">
                <a16:creationId xmlns:a16="http://schemas.microsoft.com/office/drawing/2014/main" id="{96A52162-DAAC-4388-8E1F-5E7F7B7C648B}"/>
              </a:ext>
            </a:extLst>
          </p:cNvPr>
          <p:cNvSpPr txBox="1"/>
          <p:nvPr/>
        </p:nvSpPr>
        <p:spPr>
          <a:xfrm rot="5400000">
            <a:off x="1988364" y="3261946"/>
            <a:ext cx="890772" cy="52322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C000"/>
                </a:solidFill>
                <a:effectLst/>
                <a:uLnTx/>
                <a:uFillTx/>
                <a:latin typeface="Calibri"/>
                <a:ea typeface="黑体"/>
                <a:cs typeface="+mn-cs"/>
              </a:rPr>
              <a:t>……</a:t>
            </a:r>
            <a:endParaRPr kumimoji="0" lang="zh-TW" altLang="en-US" sz="2800" b="0" i="0" u="none" strike="noStrike" kern="1200" cap="none" spc="0" normalizeH="0" baseline="-25000" noProof="0" dirty="0">
              <a:ln>
                <a:noFill/>
              </a:ln>
              <a:solidFill>
                <a:srgbClr val="FFC000"/>
              </a:solidFill>
              <a:effectLst/>
              <a:uLnTx/>
              <a:uFillTx/>
              <a:latin typeface="Calibri"/>
              <a:ea typeface="黑体"/>
              <a:cs typeface="+mn-cs"/>
            </a:endParaRPr>
          </a:p>
        </p:txBody>
      </p:sp>
      <p:sp>
        <p:nvSpPr>
          <p:cNvPr id="33" name="向上箭號 27">
            <a:extLst>
              <a:ext uri="{FF2B5EF4-FFF2-40B4-BE49-F238E27FC236}">
                <a16:creationId xmlns:a16="http://schemas.microsoft.com/office/drawing/2014/main" id="{45794204-4AE9-4A17-9189-4B890C5C952A}"/>
              </a:ext>
            </a:extLst>
          </p:cNvPr>
          <p:cNvSpPr/>
          <p:nvPr/>
        </p:nvSpPr>
        <p:spPr>
          <a:xfrm>
            <a:off x="2150629" y="2329933"/>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4" name="矩形 33">
            <a:extLst>
              <a:ext uri="{FF2B5EF4-FFF2-40B4-BE49-F238E27FC236}">
                <a16:creationId xmlns:a16="http://schemas.microsoft.com/office/drawing/2014/main" id="{984BD5A3-F51E-4402-85D0-268247B1D0B3}"/>
              </a:ext>
            </a:extLst>
          </p:cNvPr>
          <p:cNvSpPr/>
          <p:nvPr/>
        </p:nvSpPr>
        <p:spPr>
          <a:xfrm>
            <a:off x="1803967" y="1928302"/>
            <a:ext cx="1080000" cy="360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5" name="文字方塊 29">
            <a:extLst>
              <a:ext uri="{FF2B5EF4-FFF2-40B4-BE49-F238E27FC236}">
                <a16:creationId xmlns:a16="http://schemas.microsoft.com/office/drawing/2014/main" id="{C262BC26-5987-486E-B583-DD352E139C8B}"/>
              </a:ext>
            </a:extLst>
          </p:cNvPr>
          <p:cNvSpPr txBox="1"/>
          <p:nvPr/>
        </p:nvSpPr>
        <p:spPr>
          <a:xfrm>
            <a:off x="1911692" y="1877448"/>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a:ea typeface="黑体"/>
                <a:cs typeface="+mn-cs"/>
              </a:rPr>
              <a:t>y</a:t>
            </a:r>
            <a:r>
              <a:rPr kumimoji="0" lang="en-US" altLang="zh-TW" sz="2400" b="0" i="0" u="none" strike="noStrike" kern="1200" cap="none" spc="0" normalizeH="0" baseline="30000" noProof="0" dirty="0" err="1">
                <a:ln>
                  <a:noFill/>
                </a:ln>
                <a:solidFill>
                  <a:prstClr val="black"/>
                </a:solidFill>
                <a:effectLst/>
                <a:uLnTx/>
                <a:uFillTx/>
                <a:latin typeface="Calibri"/>
                <a:ea typeface="黑体"/>
                <a:cs typeface="+mn-cs"/>
              </a:rPr>
              <a:t>t</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36" name="向右箭號 31">
            <a:extLst>
              <a:ext uri="{FF2B5EF4-FFF2-40B4-BE49-F238E27FC236}">
                <a16:creationId xmlns:a16="http://schemas.microsoft.com/office/drawing/2014/main" id="{57AEEC11-A9A6-4144-8746-D87150B7E299}"/>
              </a:ext>
            </a:extLst>
          </p:cNvPr>
          <p:cNvSpPr/>
          <p:nvPr/>
        </p:nvSpPr>
        <p:spPr>
          <a:xfrm>
            <a:off x="815697" y="2808774"/>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7" name="文字方塊 32">
            <a:extLst>
              <a:ext uri="{FF2B5EF4-FFF2-40B4-BE49-F238E27FC236}">
                <a16:creationId xmlns:a16="http://schemas.microsoft.com/office/drawing/2014/main" id="{6B9A9229-0DCC-430E-B985-AD0123D5CA94}"/>
              </a:ext>
            </a:extLst>
          </p:cNvPr>
          <p:cNvSpPr txBox="1"/>
          <p:nvPr/>
        </p:nvSpPr>
        <p:spPr>
          <a:xfrm>
            <a:off x="37" y="2697979"/>
            <a:ext cx="89077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a:ea typeface="黑体"/>
                <a:cs typeface="+mn-cs"/>
              </a:rPr>
              <a:t>……</a:t>
            </a:r>
            <a:endParaRPr kumimoji="0" lang="zh-TW" altLang="en-US" sz="2800" b="0" i="0" u="none" strike="noStrike" kern="1200" cap="none" spc="0" normalizeH="0" baseline="-25000" noProof="0" dirty="0">
              <a:ln>
                <a:noFill/>
              </a:ln>
              <a:solidFill>
                <a:srgbClr val="0000FF"/>
              </a:solidFill>
              <a:effectLst/>
              <a:uLnTx/>
              <a:uFillTx/>
              <a:latin typeface="Calibri"/>
              <a:ea typeface="黑体"/>
              <a:cs typeface="+mn-cs"/>
            </a:endParaRPr>
          </a:p>
        </p:txBody>
      </p:sp>
      <p:sp>
        <p:nvSpPr>
          <p:cNvPr id="38" name="矩形 37">
            <a:extLst>
              <a:ext uri="{FF2B5EF4-FFF2-40B4-BE49-F238E27FC236}">
                <a16:creationId xmlns:a16="http://schemas.microsoft.com/office/drawing/2014/main" id="{661E4E0E-C32F-4ED7-AD6F-0B71B88FCA27}"/>
              </a:ext>
            </a:extLst>
          </p:cNvPr>
          <p:cNvSpPr/>
          <p:nvPr/>
        </p:nvSpPr>
        <p:spPr>
          <a:xfrm>
            <a:off x="4074017" y="2808774"/>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9" name="矩形 38">
            <a:extLst>
              <a:ext uri="{FF2B5EF4-FFF2-40B4-BE49-F238E27FC236}">
                <a16:creationId xmlns:a16="http://schemas.microsoft.com/office/drawing/2014/main" id="{16BD5F59-58B3-4BFF-86E8-969A031685A3}"/>
              </a:ext>
            </a:extLst>
          </p:cNvPr>
          <p:cNvSpPr/>
          <p:nvPr/>
        </p:nvSpPr>
        <p:spPr>
          <a:xfrm>
            <a:off x="4096012" y="3860315"/>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0" name="向上箭號 35">
            <a:extLst>
              <a:ext uri="{FF2B5EF4-FFF2-40B4-BE49-F238E27FC236}">
                <a16:creationId xmlns:a16="http://schemas.microsoft.com/office/drawing/2014/main" id="{5320020B-7CD0-46A0-BCD9-2274D0237553}"/>
              </a:ext>
            </a:extLst>
          </p:cNvPr>
          <p:cNvSpPr/>
          <p:nvPr/>
        </p:nvSpPr>
        <p:spPr>
          <a:xfrm>
            <a:off x="4421164" y="4261988"/>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1" name="向右箭號 36">
            <a:extLst>
              <a:ext uri="{FF2B5EF4-FFF2-40B4-BE49-F238E27FC236}">
                <a16:creationId xmlns:a16="http://schemas.microsoft.com/office/drawing/2014/main" id="{64ECB54B-AAE5-48DD-8453-5B06D4E3A43C}"/>
              </a:ext>
            </a:extLst>
          </p:cNvPr>
          <p:cNvSpPr/>
          <p:nvPr/>
        </p:nvSpPr>
        <p:spPr>
          <a:xfrm>
            <a:off x="3108226" y="3854181"/>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2" name="文字方塊 37">
            <a:extLst>
              <a:ext uri="{FF2B5EF4-FFF2-40B4-BE49-F238E27FC236}">
                <a16:creationId xmlns:a16="http://schemas.microsoft.com/office/drawing/2014/main" id="{920C00AB-6DEC-43F3-939B-9EA5D030AC92}"/>
              </a:ext>
            </a:extLst>
          </p:cNvPr>
          <p:cNvSpPr txBox="1"/>
          <p:nvPr/>
        </p:nvSpPr>
        <p:spPr>
          <a:xfrm rot="5400000">
            <a:off x="4258898" y="3255812"/>
            <a:ext cx="890772" cy="52322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C000"/>
                </a:solidFill>
                <a:effectLst/>
                <a:uLnTx/>
                <a:uFillTx/>
                <a:latin typeface="Calibri"/>
                <a:ea typeface="黑体"/>
                <a:cs typeface="+mn-cs"/>
              </a:rPr>
              <a:t>……</a:t>
            </a:r>
            <a:endParaRPr kumimoji="0" lang="zh-TW" altLang="en-US" sz="2800" b="0" i="0" u="none" strike="noStrike" kern="1200" cap="none" spc="0" normalizeH="0" baseline="-25000" noProof="0" dirty="0">
              <a:ln>
                <a:noFill/>
              </a:ln>
              <a:solidFill>
                <a:srgbClr val="FFC000"/>
              </a:solidFill>
              <a:effectLst/>
              <a:uLnTx/>
              <a:uFillTx/>
              <a:latin typeface="Calibri"/>
              <a:ea typeface="黑体"/>
              <a:cs typeface="+mn-cs"/>
            </a:endParaRPr>
          </a:p>
        </p:txBody>
      </p:sp>
      <p:sp>
        <p:nvSpPr>
          <p:cNvPr id="43" name="向上箭號 38">
            <a:extLst>
              <a:ext uri="{FF2B5EF4-FFF2-40B4-BE49-F238E27FC236}">
                <a16:creationId xmlns:a16="http://schemas.microsoft.com/office/drawing/2014/main" id="{A9DC403D-6B1D-4DDB-9D64-D811C11CD47C}"/>
              </a:ext>
            </a:extLst>
          </p:cNvPr>
          <p:cNvSpPr/>
          <p:nvPr/>
        </p:nvSpPr>
        <p:spPr>
          <a:xfrm>
            <a:off x="4421163" y="2323799"/>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4" name="矩形 43">
            <a:extLst>
              <a:ext uri="{FF2B5EF4-FFF2-40B4-BE49-F238E27FC236}">
                <a16:creationId xmlns:a16="http://schemas.microsoft.com/office/drawing/2014/main" id="{D53DC9DD-B33E-489D-9C3A-1C0F203A56C2}"/>
              </a:ext>
            </a:extLst>
          </p:cNvPr>
          <p:cNvSpPr/>
          <p:nvPr/>
        </p:nvSpPr>
        <p:spPr>
          <a:xfrm>
            <a:off x="4074501" y="1922168"/>
            <a:ext cx="1080000" cy="360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5" name="文字方塊 40">
            <a:extLst>
              <a:ext uri="{FF2B5EF4-FFF2-40B4-BE49-F238E27FC236}">
                <a16:creationId xmlns:a16="http://schemas.microsoft.com/office/drawing/2014/main" id="{78B42895-36B7-4B60-97CB-10132711B441}"/>
              </a:ext>
            </a:extLst>
          </p:cNvPr>
          <p:cNvSpPr txBox="1"/>
          <p:nvPr/>
        </p:nvSpPr>
        <p:spPr>
          <a:xfrm>
            <a:off x="4182226" y="1871314"/>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46" name="向右箭號 41">
            <a:extLst>
              <a:ext uri="{FF2B5EF4-FFF2-40B4-BE49-F238E27FC236}">
                <a16:creationId xmlns:a16="http://schemas.microsoft.com/office/drawing/2014/main" id="{BCC0869A-ABEF-499D-B177-71CE4C447C4F}"/>
              </a:ext>
            </a:extLst>
          </p:cNvPr>
          <p:cNvSpPr/>
          <p:nvPr/>
        </p:nvSpPr>
        <p:spPr>
          <a:xfrm>
            <a:off x="3086231" y="2802640"/>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7" name="矩形 46">
            <a:extLst>
              <a:ext uri="{FF2B5EF4-FFF2-40B4-BE49-F238E27FC236}">
                <a16:creationId xmlns:a16="http://schemas.microsoft.com/office/drawing/2014/main" id="{B8432183-4387-4674-9B03-0EBB5D97ACA4}"/>
              </a:ext>
            </a:extLst>
          </p:cNvPr>
          <p:cNvSpPr/>
          <p:nvPr/>
        </p:nvSpPr>
        <p:spPr>
          <a:xfrm>
            <a:off x="6303044" y="2802640"/>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8" name="矩形 47">
            <a:extLst>
              <a:ext uri="{FF2B5EF4-FFF2-40B4-BE49-F238E27FC236}">
                <a16:creationId xmlns:a16="http://schemas.microsoft.com/office/drawing/2014/main" id="{AF75E019-95DB-4048-97E0-AE3B0B306BD7}"/>
              </a:ext>
            </a:extLst>
          </p:cNvPr>
          <p:cNvSpPr/>
          <p:nvPr/>
        </p:nvSpPr>
        <p:spPr>
          <a:xfrm>
            <a:off x="6325039" y="3854181"/>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9" name="向上箭號 44">
            <a:extLst>
              <a:ext uri="{FF2B5EF4-FFF2-40B4-BE49-F238E27FC236}">
                <a16:creationId xmlns:a16="http://schemas.microsoft.com/office/drawing/2014/main" id="{6309046A-2D74-4534-A629-611E872968EE}"/>
              </a:ext>
            </a:extLst>
          </p:cNvPr>
          <p:cNvSpPr/>
          <p:nvPr/>
        </p:nvSpPr>
        <p:spPr>
          <a:xfrm>
            <a:off x="6650191" y="4255854"/>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0" name="向右箭號 45">
            <a:extLst>
              <a:ext uri="{FF2B5EF4-FFF2-40B4-BE49-F238E27FC236}">
                <a16:creationId xmlns:a16="http://schemas.microsoft.com/office/drawing/2014/main" id="{09A5FFAF-8B21-4B16-9404-A3EDF607A5DC}"/>
              </a:ext>
            </a:extLst>
          </p:cNvPr>
          <p:cNvSpPr/>
          <p:nvPr/>
        </p:nvSpPr>
        <p:spPr>
          <a:xfrm>
            <a:off x="5337253" y="3848047"/>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1" name="文字方塊 46">
            <a:extLst>
              <a:ext uri="{FF2B5EF4-FFF2-40B4-BE49-F238E27FC236}">
                <a16:creationId xmlns:a16="http://schemas.microsoft.com/office/drawing/2014/main" id="{35CC8B07-9A84-48EE-947A-E9B9143ADAD2}"/>
              </a:ext>
            </a:extLst>
          </p:cNvPr>
          <p:cNvSpPr txBox="1"/>
          <p:nvPr/>
        </p:nvSpPr>
        <p:spPr>
          <a:xfrm rot="5400000">
            <a:off x="6487925" y="3249678"/>
            <a:ext cx="890772" cy="52322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C000"/>
                </a:solidFill>
                <a:effectLst/>
                <a:uLnTx/>
                <a:uFillTx/>
                <a:latin typeface="Calibri"/>
                <a:ea typeface="黑体"/>
                <a:cs typeface="+mn-cs"/>
              </a:rPr>
              <a:t>……</a:t>
            </a:r>
            <a:endParaRPr kumimoji="0" lang="zh-TW" altLang="en-US" sz="2800" b="0" i="0" u="none" strike="noStrike" kern="1200" cap="none" spc="0" normalizeH="0" baseline="-25000" noProof="0" dirty="0">
              <a:ln>
                <a:noFill/>
              </a:ln>
              <a:solidFill>
                <a:srgbClr val="FFC000"/>
              </a:solidFill>
              <a:effectLst/>
              <a:uLnTx/>
              <a:uFillTx/>
              <a:latin typeface="Calibri"/>
              <a:ea typeface="黑体"/>
              <a:cs typeface="+mn-cs"/>
            </a:endParaRPr>
          </a:p>
        </p:txBody>
      </p:sp>
      <p:sp>
        <p:nvSpPr>
          <p:cNvPr id="52" name="向上箭號 47">
            <a:extLst>
              <a:ext uri="{FF2B5EF4-FFF2-40B4-BE49-F238E27FC236}">
                <a16:creationId xmlns:a16="http://schemas.microsoft.com/office/drawing/2014/main" id="{21421E12-E92E-4698-87D7-1819476A50B6}"/>
              </a:ext>
            </a:extLst>
          </p:cNvPr>
          <p:cNvSpPr/>
          <p:nvPr/>
        </p:nvSpPr>
        <p:spPr>
          <a:xfrm>
            <a:off x="6650190" y="2317665"/>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3" name="矩形 52">
            <a:extLst>
              <a:ext uri="{FF2B5EF4-FFF2-40B4-BE49-F238E27FC236}">
                <a16:creationId xmlns:a16="http://schemas.microsoft.com/office/drawing/2014/main" id="{FB901C1A-F3FA-44FB-B8CA-62F5FB1ED27C}"/>
              </a:ext>
            </a:extLst>
          </p:cNvPr>
          <p:cNvSpPr/>
          <p:nvPr/>
        </p:nvSpPr>
        <p:spPr>
          <a:xfrm>
            <a:off x="6303528" y="1916034"/>
            <a:ext cx="1080000" cy="360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4" name="文字方塊 49">
            <a:extLst>
              <a:ext uri="{FF2B5EF4-FFF2-40B4-BE49-F238E27FC236}">
                <a16:creationId xmlns:a16="http://schemas.microsoft.com/office/drawing/2014/main" id="{8D797FA9-D9FA-4E8E-BFC3-83CC923E41FE}"/>
              </a:ext>
            </a:extLst>
          </p:cNvPr>
          <p:cNvSpPr txBox="1"/>
          <p:nvPr/>
        </p:nvSpPr>
        <p:spPr>
          <a:xfrm>
            <a:off x="6411253" y="1865180"/>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55" name="向右箭號 50">
            <a:extLst>
              <a:ext uri="{FF2B5EF4-FFF2-40B4-BE49-F238E27FC236}">
                <a16:creationId xmlns:a16="http://schemas.microsoft.com/office/drawing/2014/main" id="{72704A8B-410E-4E19-BCD0-473E55F37D19}"/>
              </a:ext>
            </a:extLst>
          </p:cNvPr>
          <p:cNvSpPr/>
          <p:nvPr/>
        </p:nvSpPr>
        <p:spPr>
          <a:xfrm>
            <a:off x="5315258" y="2796506"/>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6" name="文字方塊 51">
            <a:extLst>
              <a:ext uri="{FF2B5EF4-FFF2-40B4-BE49-F238E27FC236}">
                <a16:creationId xmlns:a16="http://schemas.microsoft.com/office/drawing/2014/main" id="{A68B2574-570B-4D52-9EFE-53E0F10E2672}"/>
              </a:ext>
            </a:extLst>
          </p:cNvPr>
          <p:cNvSpPr txBox="1"/>
          <p:nvPr/>
        </p:nvSpPr>
        <p:spPr>
          <a:xfrm>
            <a:off x="8293712" y="3681750"/>
            <a:ext cx="89077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a:ea typeface="黑体"/>
                <a:cs typeface="+mn-cs"/>
              </a:rPr>
              <a:t>……</a:t>
            </a:r>
            <a:endParaRPr kumimoji="0" lang="zh-TW" altLang="en-US" sz="2800" b="0" i="0" u="none" strike="noStrike" kern="1200" cap="none" spc="0" normalizeH="0" baseline="-25000" noProof="0" dirty="0">
              <a:ln>
                <a:noFill/>
              </a:ln>
              <a:solidFill>
                <a:srgbClr val="0000FF"/>
              </a:solidFill>
              <a:effectLst/>
              <a:uLnTx/>
              <a:uFillTx/>
              <a:latin typeface="Calibri"/>
              <a:ea typeface="黑体"/>
              <a:cs typeface="+mn-cs"/>
            </a:endParaRPr>
          </a:p>
        </p:txBody>
      </p:sp>
      <p:sp>
        <p:nvSpPr>
          <p:cNvPr id="57" name="向右箭號 52">
            <a:extLst>
              <a:ext uri="{FF2B5EF4-FFF2-40B4-BE49-F238E27FC236}">
                <a16:creationId xmlns:a16="http://schemas.microsoft.com/office/drawing/2014/main" id="{B4895AA2-E1B1-4139-A77C-6D89D007E42E}"/>
              </a:ext>
            </a:extLst>
          </p:cNvPr>
          <p:cNvSpPr/>
          <p:nvPr/>
        </p:nvSpPr>
        <p:spPr>
          <a:xfrm>
            <a:off x="7470636" y="3823787"/>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8" name="文字方塊 53">
            <a:extLst>
              <a:ext uri="{FF2B5EF4-FFF2-40B4-BE49-F238E27FC236}">
                <a16:creationId xmlns:a16="http://schemas.microsoft.com/office/drawing/2014/main" id="{1973A485-DA7C-4069-9880-53C1259A3C71}"/>
              </a:ext>
            </a:extLst>
          </p:cNvPr>
          <p:cNvSpPr txBox="1"/>
          <p:nvPr/>
        </p:nvSpPr>
        <p:spPr>
          <a:xfrm>
            <a:off x="8314528" y="2630915"/>
            <a:ext cx="89077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a:ea typeface="黑体"/>
                <a:cs typeface="+mn-cs"/>
              </a:rPr>
              <a:t>……</a:t>
            </a:r>
            <a:endParaRPr kumimoji="0" lang="zh-TW" altLang="en-US" sz="2800" b="0" i="0" u="none" strike="noStrike" kern="1200" cap="none" spc="0" normalizeH="0" baseline="-25000" noProof="0" dirty="0">
              <a:ln>
                <a:noFill/>
              </a:ln>
              <a:solidFill>
                <a:srgbClr val="0000FF"/>
              </a:solidFill>
              <a:effectLst/>
              <a:uLnTx/>
              <a:uFillTx/>
              <a:latin typeface="Calibri"/>
              <a:ea typeface="黑体"/>
              <a:cs typeface="+mn-cs"/>
            </a:endParaRPr>
          </a:p>
        </p:txBody>
      </p:sp>
      <p:sp>
        <p:nvSpPr>
          <p:cNvPr id="59" name="向右箭號 54">
            <a:extLst>
              <a:ext uri="{FF2B5EF4-FFF2-40B4-BE49-F238E27FC236}">
                <a16:creationId xmlns:a16="http://schemas.microsoft.com/office/drawing/2014/main" id="{BC19BFE3-0D2F-457F-846C-8CF5EE89C285}"/>
              </a:ext>
            </a:extLst>
          </p:cNvPr>
          <p:cNvSpPr/>
          <p:nvPr/>
        </p:nvSpPr>
        <p:spPr>
          <a:xfrm>
            <a:off x="7491452" y="2772952"/>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Tree>
    <p:extLst>
      <p:ext uri="{BB962C8B-B14F-4D97-AF65-F5344CB8AC3E}">
        <p14:creationId xmlns:p14="http://schemas.microsoft.com/office/powerpoint/2010/main" val="339645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15" grpId="0" animBg="1"/>
      <p:bldP spid="16" grpId="0" animBg="1"/>
      <p:bldP spid="17" grpId="0" animBg="1"/>
      <p:bldP spid="18" grpId="0"/>
      <p:bldP spid="19" grpId="0"/>
      <p:bldP spid="20" grpId="0" animBg="1"/>
      <p:bldP spid="21" grpId="0" animBg="1"/>
      <p:bldP spid="22" grpId="0" animBg="1"/>
      <p:bldP spid="23" grpId="0" animBg="1"/>
      <p:bldP spid="24" grpId="0" animBg="1"/>
      <p:bldP spid="25" grpId="0"/>
      <p:bldP spid="26" grpId="0"/>
      <p:bldP spid="27" grpId="0"/>
      <p:bldP spid="28" grpId="0" animBg="1"/>
      <p:bldP spid="29" grpId="0" animBg="1"/>
      <p:bldP spid="30" grpId="0" animBg="1"/>
      <p:bldP spid="31" grpId="0"/>
      <p:bldP spid="32" grpId="0"/>
      <p:bldP spid="33" grpId="0" animBg="1"/>
      <p:bldP spid="34" grpId="0" animBg="1"/>
      <p:bldP spid="35" grpId="0"/>
      <p:bldP spid="36" grpId="0" animBg="1"/>
      <p:bldP spid="37" grpId="0"/>
      <p:bldP spid="38" grpId="0" animBg="1"/>
      <p:bldP spid="39" grpId="0" animBg="1"/>
      <p:bldP spid="40" grpId="0" animBg="1"/>
      <p:bldP spid="41" grpId="0" animBg="1"/>
      <p:bldP spid="42" grpId="0"/>
      <p:bldP spid="43" grpId="0" animBg="1"/>
      <p:bldP spid="44" grpId="0" animBg="1"/>
      <p:bldP spid="45" grpId="0"/>
      <p:bldP spid="46" grpId="0" animBg="1"/>
      <p:bldP spid="47" grpId="0" animBg="1"/>
      <p:bldP spid="48" grpId="0" animBg="1"/>
      <p:bldP spid="49" grpId="0" animBg="1"/>
      <p:bldP spid="50" grpId="0" animBg="1"/>
      <p:bldP spid="51" grpId="0"/>
      <p:bldP spid="52" grpId="0" animBg="1"/>
      <p:bldP spid="53" grpId="0" animBg="1"/>
      <p:bldP spid="54" grpId="0"/>
      <p:bldP spid="55" grpId="0" animBg="1"/>
      <p:bldP spid="56" grpId="0"/>
      <p:bldP spid="57" grpId="0" animBg="1"/>
      <p:bldP spid="58" grpId="0"/>
      <p:bldP spid="5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 —— LSTM</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8" name="流程圖: 磁碟 24">
            <a:extLst>
              <a:ext uri="{FF2B5EF4-FFF2-40B4-BE49-F238E27FC236}">
                <a16:creationId xmlns:a16="http://schemas.microsoft.com/office/drawing/2014/main" id="{EF95E4CC-C2AF-4FBC-B9B9-2BA61BB175E1}"/>
              </a:ext>
            </a:extLst>
          </p:cNvPr>
          <p:cNvSpPr/>
          <p:nvPr/>
        </p:nvSpPr>
        <p:spPr>
          <a:xfrm>
            <a:off x="3014949" y="3363678"/>
            <a:ext cx="1725840" cy="1156313"/>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Memory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Cell</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0" name="矩形 9">
            <a:extLst>
              <a:ext uri="{FF2B5EF4-FFF2-40B4-BE49-F238E27FC236}">
                <a16:creationId xmlns:a16="http://schemas.microsoft.com/office/drawing/2014/main" id="{8F4EE1D0-935D-4706-AD89-996EACC8CC12}"/>
              </a:ext>
            </a:extLst>
          </p:cNvPr>
          <p:cNvSpPr/>
          <p:nvPr/>
        </p:nvSpPr>
        <p:spPr>
          <a:xfrm>
            <a:off x="2557203" y="5231040"/>
            <a:ext cx="2656936" cy="56934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Input Gate</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1" name="矩形 10">
            <a:extLst>
              <a:ext uri="{FF2B5EF4-FFF2-40B4-BE49-F238E27FC236}">
                <a16:creationId xmlns:a16="http://schemas.microsoft.com/office/drawing/2014/main" id="{771A0EF5-E112-4359-846E-4745C96F3C33}"/>
              </a:ext>
            </a:extLst>
          </p:cNvPr>
          <p:cNvSpPr/>
          <p:nvPr/>
        </p:nvSpPr>
        <p:spPr>
          <a:xfrm>
            <a:off x="2557203" y="2279408"/>
            <a:ext cx="2656936" cy="56934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Output Gate</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2" name="文字方塊 6">
            <a:extLst>
              <a:ext uri="{FF2B5EF4-FFF2-40B4-BE49-F238E27FC236}">
                <a16:creationId xmlns:a16="http://schemas.microsoft.com/office/drawing/2014/main" id="{231B7DFA-E34B-4CE5-A0BF-9BF3285C2726}"/>
              </a:ext>
            </a:extLst>
          </p:cNvPr>
          <p:cNvSpPr txBox="1"/>
          <p:nvPr/>
        </p:nvSpPr>
        <p:spPr>
          <a:xfrm>
            <a:off x="658898" y="5117976"/>
            <a:ext cx="144222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输入门</a:t>
            </a:r>
            <a:endParaRPr kumimoji="0" lang="en-US" altLang="zh-CN" sz="2400" b="0" i="0" u="none" strike="noStrike" kern="1200" cap="none" spc="0" normalizeH="0" baseline="0" noProof="0" dirty="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控制信号</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3" name="文字方塊 9">
            <a:extLst>
              <a:ext uri="{FF2B5EF4-FFF2-40B4-BE49-F238E27FC236}">
                <a16:creationId xmlns:a16="http://schemas.microsoft.com/office/drawing/2014/main" id="{3D57502A-DDA3-48C5-AAEC-8AA677E86509}"/>
              </a:ext>
            </a:extLst>
          </p:cNvPr>
          <p:cNvSpPr txBox="1"/>
          <p:nvPr/>
        </p:nvSpPr>
        <p:spPr>
          <a:xfrm>
            <a:off x="558056" y="2206576"/>
            <a:ext cx="144222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输出门</a:t>
            </a:r>
            <a:endParaRPr kumimoji="0" lang="en-US" altLang="zh-CN" sz="2400" b="0" i="0" u="none" strike="noStrike" kern="1200" cap="none" spc="0" normalizeH="0" baseline="0" noProof="0" dirty="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控制信号</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4" name="矩形 13">
            <a:extLst>
              <a:ext uri="{FF2B5EF4-FFF2-40B4-BE49-F238E27FC236}">
                <a16:creationId xmlns:a16="http://schemas.microsoft.com/office/drawing/2014/main" id="{4D6E9CA0-BD97-4AB9-ACDF-10087284A1CE}"/>
              </a:ext>
            </a:extLst>
          </p:cNvPr>
          <p:cNvSpPr/>
          <p:nvPr/>
        </p:nvSpPr>
        <p:spPr>
          <a:xfrm>
            <a:off x="5378169" y="3535164"/>
            <a:ext cx="1323953" cy="83989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Forget Gate</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5" name="文字方塊 11">
            <a:extLst>
              <a:ext uri="{FF2B5EF4-FFF2-40B4-BE49-F238E27FC236}">
                <a16:creationId xmlns:a16="http://schemas.microsoft.com/office/drawing/2014/main" id="{7CEA918F-92CB-4F94-84B5-E053166F1963}"/>
              </a:ext>
            </a:extLst>
          </p:cNvPr>
          <p:cNvSpPr txBox="1"/>
          <p:nvPr/>
        </p:nvSpPr>
        <p:spPr>
          <a:xfrm>
            <a:off x="7171786" y="3539613"/>
            <a:ext cx="146122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遗忘门</a:t>
            </a:r>
            <a:endParaRPr kumimoji="0" lang="en-US" altLang="zh-CN" sz="2400" b="0" i="0" u="none" strike="noStrike" kern="1200" cap="none" spc="0" normalizeH="0" baseline="0" noProof="0" dirty="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控制信号</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cxnSp>
        <p:nvCxnSpPr>
          <p:cNvPr id="16" name="直線單箭頭接點 12">
            <a:extLst>
              <a:ext uri="{FF2B5EF4-FFF2-40B4-BE49-F238E27FC236}">
                <a16:creationId xmlns:a16="http://schemas.microsoft.com/office/drawing/2014/main" id="{8731A4F0-C70B-4BD4-8A4F-32FD5B00DA6F}"/>
              </a:ext>
            </a:extLst>
          </p:cNvPr>
          <p:cNvCxnSpPr/>
          <p:nvPr/>
        </p:nvCxnSpPr>
        <p:spPr>
          <a:xfrm>
            <a:off x="2046464" y="2564078"/>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4">
            <a:extLst>
              <a:ext uri="{FF2B5EF4-FFF2-40B4-BE49-F238E27FC236}">
                <a16:creationId xmlns:a16="http://schemas.microsoft.com/office/drawing/2014/main" id="{743497A2-135F-4A84-BCA1-ABABE09334C1}"/>
              </a:ext>
            </a:extLst>
          </p:cNvPr>
          <p:cNvCxnSpPr/>
          <p:nvPr/>
        </p:nvCxnSpPr>
        <p:spPr>
          <a:xfrm>
            <a:off x="2046464" y="5515710"/>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7">
            <a:extLst>
              <a:ext uri="{FF2B5EF4-FFF2-40B4-BE49-F238E27FC236}">
                <a16:creationId xmlns:a16="http://schemas.microsoft.com/office/drawing/2014/main" id="{ED5053F3-0EE0-408E-BEB4-40E8F7EF662B}"/>
              </a:ext>
            </a:extLst>
          </p:cNvPr>
          <p:cNvCxnSpPr/>
          <p:nvPr/>
        </p:nvCxnSpPr>
        <p:spPr>
          <a:xfrm flipV="1">
            <a:off x="3902159" y="4519991"/>
            <a:ext cx="0" cy="716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手繪多邊形 28">
            <a:extLst>
              <a:ext uri="{FF2B5EF4-FFF2-40B4-BE49-F238E27FC236}">
                <a16:creationId xmlns:a16="http://schemas.microsoft.com/office/drawing/2014/main" id="{5E824C90-D66D-4A04-B00D-9377B884F5BC}"/>
              </a:ext>
            </a:extLst>
          </p:cNvPr>
          <p:cNvSpPr/>
          <p:nvPr/>
        </p:nvSpPr>
        <p:spPr>
          <a:xfrm>
            <a:off x="4033113" y="3063124"/>
            <a:ext cx="1927823" cy="447525"/>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2" name="手繪多邊形 30">
            <a:extLst>
              <a:ext uri="{FF2B5EF4-FFF2-40B4-BE49-F238E27FC236}">
                <a16:creationId xmlns:a16="http://schemas.microsoft.com/office/drawing/2014/main" id="{07D8504A-7BED-4B61-AD5B-F5B9945F0C2D}"/>
              </a:ext>
            </a:extLst>
          </p:cNvPr>
          <p:cNvSpPr/>
          <p:nvPr/>
        </p:nvSpPr>
        <p:spPr>
          <a:xfrm rot="21317573" flipH="1" flipV="1">
            <a:off x="4050246" y="4435204"/>
            <a:ext cx="1915945" cy="496296"/>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cxnSp>
        <p:nvCxnSpPr>
          <p:cNvPr id="25" name="直線單箭頭接點 35">
            <a:extLst>
              <a:ext uri="{FF2B5EF4-FFF2-40B4-BE49-F238E27FC236}">
                <a16:creationId xmlns:a16="http://schemas.microsoft.com/office/drawing/2014/main" id="{51A55D7A-F748-4A8A-AD19-1F83B0D24F2B}"/>
              </a:ext>
            </a:extLst>
          </p:cNvPr>
          <p:cNvCxnSpPr/>
          <p:nvPr/>
        </p:nvCxnSpPr>
        <p:spPr>
          <a:xfrm flipV="1">
            <a:off x="3872537" y="2818423"/>
            <a:ext cx="0" cy="716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1EA46667-C52E-4112-A29F-0DD458900E37}"/>
              </a:ext>
            </a:extLst>
          </p:cNvPr>
          <p:cNvSpPr/>
          <p:nvPr/>
        </p:nvSpPr>
        <p:spPr>
          <a:xfrm>
            <a:off x="2554228" y="2240065"/>
            <a:ext cx="4156798" cy="3616237"/>
          </a:xfrm>
          <a:prstGeom prst="rect">
            <a:avLst/>
          </a:prstGeom>
          <a:noFill/>
          <a:ln w="7620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0" name="文字方塊 55">
            <a:extLst>
              <a:ext uri="{FF2B5EF4-FFF2-40B4-BE49-F238E27FC236}">
                <a16:creationId xmlns:a16="http://schemas.microsoft.com/office/drawing/2014/main" id="{CFD0AC5B-3DBD-4ADD-A89C-94CC9EBCD33A}"/>
              </a:ext>
            </a:extLst>
          </p:cNvPr>
          <p:cNvSpPr txBox="1"/>
          <p:nvPr/>
        </p:nvSpPr>
        <p:spPr>
          <a:xfrm>
            <a:off x="5487070" y="5219726"/>
            <a:ext cx="11522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srgbClr val="FF0000"/>
                </a:solidFill>
                <a:effectLst/>
                <a:uLnTx/>
                <a:uFillTx/>
                <a:latin typeface="Calibri"/>
                <a:ea typeface="黑体"/>
                <a:cs typeface="+mn-cs"/>
              </a:rPr>
              <a:t>LSTM</a:t>
            </a:r>
            <a:endParaRPr kumimoji="0" lang="zh-TW" altLang="en-US" sz="2800" b="1" i="1" u="sng" strike="noStrike" kern="1200" cap="none" spc="0" normalizeH="0" baseline="0" noProof="0" dirty="0">
              <a:ln>
                <a:noFill/>
              </a:ln>
              <a:solidFill>
                <a:srgbClr val="FF0000"/>
              </a:solidFill>
              <a:effectLst/>
              <a:uLnTx/>
              <a:uFillTx/>
              <a:latin typeface="Calibri"/>
              <a:ea typeface="黑体"/>
              <a:cs typeface="+mn-cs"/>
            </a:endParaRPr>
          </a:p>
        </p:txBody>
      </p:sp>
      <p:sp>
        <p:nvSpPr>
          <p:cNvPr id="31" name="矩形 30">
            <a:extLst>
              <a:ext uri="{FF2B5EF4-FFF2-40B4-BE49-F238E27FC236}">
                <a16:creationId xmlns:a16="http://schemas.microsoft.com/office/drawing/2014/main" id="{DAC787E7-05DC-4977-9869-2B7DDF739A11}"/>
              </a:ext>
            </a:extLst>
          </p:cNvPr>
          <p:cNvSpPr/>
          <p:nvPr/>
        </p:nvSpPr>
        <p:spPr>
          <a:xfrm>
            <a:off x="6030328" y="1637792"/>
            <a:ext cx="2893544" cy="148212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a:ea typeface="黑体"/>
                <a:cs typeface="+mn-cs"/>
              </a:rPr>
              <a:t>特殊神经元</a:t>
            </a:r>
            <a:r>
              <a:rPr kumimoji="0" lang="en-US" altLang="zh-TW" sz="2800" b="0" i="0" u="none" strike="noStrike" kern="1200" cap="none" spc="0" normalizeH="0" baseline="0" noProof="0" dirty="0">
                <a:ln>
                  <a:noFill/>
                </a:ln>
                <a:solidFill>
                  <a:prstClr val="white"/>
                </a:solidFill>
                <a:effectLst/>
                <a:uLnTx/>
                <a:uFillTx/>
                <a:latin typeface="Calibri"/>
                <a:ea typeface="黑体"/>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a:ea typeface="黑体"/>
                <a:cs typeface="+mn-cs"/>
              </a:rPr>
              <a:t>4 </a:t>
            </a:r>
            <a:r>
              <a:rPr kumimoji="0" lang="zh-CN" altLang="en-US" sz="2800" b="0" i="0" u="none" strike="noStrike" kern="1200" cap="none" spc="0" normalizeH="0" baseline="0" noProof="0" dirty="0">
                <a:ln>
                  <a:noFill/>
                </a:ln>
                <a:solidFill>
                  <a:prstClr val="white"/>
                </a:solidFill>
                <a:effectLst/>
                <a:uLnTx/>
                <a:uFillTx/>
                <a:latin typeface="Calibri"/>
                <a:ea typeface="黑体"/>
                <a:cs typeface="+mn-cs"/>
              </a:rPr>
              <a:t>项输入</a:t>
            </a:r>
            <a:r>
              <a:rPr kumimoji="0" lang="en-US" altLang="zh-TW" sz="2800" b="0" i="0" u="none" strike="noStrike" kern="1200" cap="none" spc="0" normalizeH="0" baseline="0" noProof="0" dirty="0">
                <a:ln>
                  <a:noFill/>
                </a:ln>
                <a:solidFill>
                  <a:prstClr val="white"/>
                </a:solidFill>
                <a:effectLst/>
                <a:uLnTx/>
                <a:uFillTx/>
                <a:latin typeface="Calibri"/>
                <a:ea typeface="黑体"/>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a:ea typeface="黑体"/>
                <a:cs typeface="+mn-cs"/>
              </a:rPr>
              <a:t>1 </a:t>
            </a:r>
            <a:r>
              <a:rPr kumimoji="0" lang="zh-CN" altLang="en-US" sz="2800" b="0" i="0" u="none" strike="noStrike" kern="1200" cap="none" spc="0" normalizeH="0" baseline="0" noProof="0" dirty="0">
                <a:ln>
                  <a:noFill/>
                </a:ln>
                <a:solidFill>
                  <a:prstClr val="white"/>
                </a:solidFill>
                <a:effectLst/>
                <a:uLnTx/>
                <a:uFillTx/>
                <a:latin typeface="Calibri"/>
                <a:ea typeface="黑体"/>
                <a:cs typeface="+mn-cs"/>
              </a:rPr>
              <a:t>项输出</a:t>
            </a:r>
            <a:endParaRPr kumimoji="0" lang="zh-TW" altLang="en-US" sz="2800" b="0" i="0" u="none" strike="noStrike" kern="1200" cap="none" spc="0" normalizeH="0" baseline="0" noProof="0" dirty="0">
              <a:ln>
                <a:noFill/>
              </a:ln>
              <a:solidFill>
                <a:prstClr val="white"/>
              </a:solidFill>
              <a:effectLst/>
              <a:uLnTx/>
              <a:uFillTx/>
              <a:latin typeface="Calibri"/>
              <a:ea typeface="黑体"/>
              <a:cs typeface="+mn-cs"/>
            </a:endParaRPr>
          </a:p>
        </p:txBody>
      </p:sp>
      <p:cxnSp>
        <p:nvCxnSpPr>
          <p:cNvPr id="32" name="直線單箭頭接點 26">
            <a:extLst>
              <a:ext uri="{FF2B5EF4-FFF2-40B4-BE49-F238E27FC236}">
                <a16:creationId xmlns:a16="http://schemas.microsoft.com/office/drawing/2014/main" id="{CFF5CB62-CD52-4C98-801E-0208A6EE7F3F}"/>
              </a:ext>
            </a:extLst>
          </p:cNvPr>
          <p:cNvCxnSpPr/>
          <p:nvPr/>
        </p:nvCxnSpPr>
        <p:spPr>
          <a:xfrm flipH="1">
            <a:off x="6670945" y="3954728"/>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15E22B25-C466-44AB-8A4A-D78BAB5E5241}"/>
              </a:ext>
            </a:extLst>
          </p:cNvPr>
          <p:cNvSpPr txBox="1"/>
          <p:nvPr/>
        </p:nvSpPr>
        <p:spPr>
          <a:xfrm>
            <a:off x="53310" y="773636"/>
            <a:ext cx="774603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F0000"/>
                </a:solidFill>
                <a:effectLst/>
                <a:uLnTx/>
                <a:uFillTx/>
                <a:latin typeface="Calibri"/>
                <a:ea typeface="黑体"/>
                <a:cs typeface="+mn-cs"/>
              </a:rPr>
              <a:t>长短期记忆网络 </a:t>
            </a:r>
            <a:r>
              <a:rPr kumimoji="0" lang="en-US" altLang="zh-CN" sz="3200" b="1" i="0" u="none" strike="noStrike" kern="1200" cap="none" spc="0" normalizeH="0" baseline="0" noProof="0" dirty="0">
                <a:ln>
                  <a:noFill/>
                </a:ln>
                <a:solidFill>
                  <a:srgbClr val="FF0000"/>
                </a:solidFill>
                <a:effectLst/>
                <a:uLnTx/>
                <a:uFillTx/>
                <a:latin typeface="Calibri"/>
                <a:ea typeface="黑体"/>
                <a:cs typeface="+mn-cs"/>
              </a:rPr>
              <a:t>(Long Short-term Memory)</a:t>
            </a:r>
            <a:endParaRPr kumimoji="0" lang="zh-CN" altLang="en-US" sz="3200" b="1" i="0" u="none" strike="noStrike" kern="1200" cap="none" spc="0" normalizeH="0" baseline="0" noProof="0" dirty="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38170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7" presetClass="emph" presetSubtype="2" fill="hold" nodeType="withEffect">
                                  <p:stCondLst>
                                    <p:cond delay="0"/>
                                  </p:stCondLst>
                                  <p:childTnLst>
                                    <p:animClr clrSpc="rgb" dir="cw">
                                      <p:cBhvr>
                                        <p:cTn id="52" dur="500" fill="hold"/>
                                        <p:tgtEl>
                                          <p:spTgt spid="17"/>
                                        </p:tgtEl>
                                        <p:attrNameLst>
                                          <p:attrName>stroke.color</p:attrName>
                                        </p:attrNameLst>
                                      </p:cBhvr>
                                      <p:to>
                                        <a:schemeClr val="hlink"/>
                                      </p:to>
                                    </p:animClr>
                                    <p:set>
                                      <p:cBhvr>
                                        <p:cTn id="53" dur="500" fill="hold"/>
                                        <p:tgtEl>
                                          <p:spTgt spid="17"/>
                                        </p:tgtEl>
                                        <p:attrNameLst>
                                          <p:attrName>stroke.on</p:attrName>
                                        </p:attrNameLst>
                                      </p:cBhvr>
                                      <p:to>
                                        <p:strVal val="true"/>
                                      </p:to>
                                    </p:set>
                                  </p:childTnLst>
                                </p:cTn>
                              </p:par>
                              <p:par>
                                <p:cTn id="54" presetID="7" presetClass="emph" presetSubtype="2" fill="hold" nodeType="withEffect">
                                  <p:stCondLst>
                                    <p:cond delay="0"/>
                                  </p:stCondLst>
                                  <p:childTnLst>
                                    <p:animClr clrSpc="rgb" dir="cw">
                                      <p:cBhvr>
                                        <p:cTn id="55" dur="500" fill="hold"/>
                                        <p:tgtEl>
                                          <p:spTgt spid="16"/>
                                        </p:tgtEl>
                                        <p:attrNameLst>
                                          <p:attrName>stroke.color</p:attrName>
                                        </p:attrNameLst>
                                      </p:cBhvr>
                                      <p:to>
                                        <a:schemeClr val="hlink"/>
                                      </p:to>
                                    </p:animClr>
                                    <p:set>
                                      <p:cBhvr>
                                        <p:cTn id="56" dur="500" fill="hold"/>
                                        <p:tgtEl>
                                          <p:spTgt spid="16"/>
                                        </p:tgtEl>
                                        <p:attrNameLst>
                                          <p:attrName>stroke.on</p:attrName>
                                        </p:attrNameLst>
                                      </p:cBhvr>
                                      <p:to>
                                        <p:strVal val="true"/>
                                      </p:to>
                                    </p:set>
                                  </p:childTnLst>
                                </p:cTn>
                              </p:par>
                              <p:par>
                                <p:cTn id="57" presetID="7" presetClass="emph" presetSubtype="2" fill="hold" nodeType="withEffect">
                                  <p:stCondLst>
                                    <p:cond delay="0"/>
                                  </p:stCondLst>
                                  <p:childTnLst>
                                    <p:animClr clrSpc="rgb" dir="cw">
                                      <p:cBhvr>
                                        <p:cTn id="58" dur="500" fill="hold"/>
                                        <p:tgtEl>
                                          <p:spTgt spid="32"/>
                                        </p:tgtEl>
                                        <p:attrNameLst>
                                          <p:attrName>stroke.color</p:attrName>
                                        </p:attrNameLst>
                                      </p:cBhvr>
                                      <p:to>
                                        <a:schemeClr val="hlink"/>
                                      </p:to>
                                    </p:animClr>
                                    <p:set>
                                      <p:cBhvr>
                                        <p:cTn id="59" dur="500" fill="hold"/>
                                        <p:tgtEl>
                                          <p:spTgt spid="3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p:bldP spid="14" grpId="0" animBg="1"/>
      <p:bldP spid="15" grpId="0"/>
      <p:bldP spid="21" grpId="0" animBg="1"/>
      <p:bldP spid="22" grpId="0" animBg="1"/>
      <p:bldP spid="29" grpId="0" animBg="1"/>
      <p:bldP spid="30" grpId="0"/>
      <p:bldP spid="3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 —— LSTM</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pic>
        <p:nvPicPr>
          <p:cNvPr id="8" name="圖片 9">
            <a:extLst>
              <a:ext uri="{FF2B5EF4-FFF2-40B4-BE49-F238E27FC236}">
                <a16:creationId xmlns:a16="http://schemas.microsoft.com/office/drawing/2014/main" id="{2F9C4AAD-93A7-4BA9-BF2D-BFE1B099B352}"/>
              </a:ext>
            </a:extLst>
          </p:cNvPr>
          <p:cNvPicPr>
            <a:picLocks noChangeAspect="1"/>
          </p:cNvPicPr>
          <p:nvPr/>
        </p:nvPicPr>
        <p:blipFill rotWithShape="1">
          <a:blip r:embed="rId4"/>
          <a:srcRect b="7406"/>
          <a:stretch/>
        </p:blipFill>
        <p:spPr>
          <a:xfrm>
            <a:off x="39302" y="728918"/>
            <a:ext cx="4817110" cy="5856668"/>
          </a:xfrm>
          <a:prstGeom prst="rect">
            <a:avLst/>
          </a:prstGeom>
        </p:spPr>
      </p:pic>
      <mc:AlternateContent xmlns:mc="http://schemas.openxmlformats.org/markup-compatibility/2006" xmlns:a14="http://schemas.microsoft.com/office/drawing/2010/main">
        <mc:Choice Requires="a14">
          <p:sp>
            <p:nvSpPr>
              <p:cNvPr id="9" name="文字方塊 11">
                <a:extLst>
                  <a:ext uri="{FF2B5EF4-FFF2-40B4-BE49-F238E27FC236}">
                    <a16:creationId xmlns:a16="http://schemas.microsoft.com/office/drawing/2014/main" id="{5BBC2115-4F7F-47E3-B5BB-D5282FCE014F}"/>
                  </a:ext>
                </a:extLst>
              </p:cNvPr>
              <p:cNvSpPr txBox="1"/>
              <p:nvPr/>
            </p:nvSpPr>
            <p:spPr>
              <a:xfrm>
                <a:off x="2837147" y="6086367"/>
                <a:ext cx="22326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9" name="文字方塊 11">
                <a:extLst>
                  <a:ext uri="{FF2B5EF4-FFF2-40B4-BE49-F238E27FC236}">
                    <a16:creationId xmlns:a16="http://schemas.microsoft.com/office/drawing/2014/main" id="{5BBC2115-4F7F-47E3-B5BB-D5282FCE014F}"/>
                  </a:ext>
                </a:extLst>
              </p:cNvPr>
              <p:cNvSpPr txBox="1">
                <a:spLocks noRot="1" noChangeAspect="1" noMove="1" noResize="1" noEditPoints="1" noAdjustHandles="1" noChangeArrowheads="1" noChangeShapeType="1" noTextEdit="1"/>
              </p:cNvSpPr>
              <p:nvPr/>
            </p:nvSpPr>
            <p:spPr>
              <a:xfrm>
                <a:off x="2837147" y="6086367"/>
                <a:ext cx="223266" cy="369332"/>
              </a:xfrm>
              <a:prstGeom prst="rect">
                <a:avLst/>
              </a:prstGeom>
              <a:blipFill>
                <a:blip r:embed="rId5"/>
                <a:stretch>
                  <a:fillRect l="-16216" r="-162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字方塊 12">
                <a:extLst>
                  <a:ext uri="{FF2B5EF4-FFF2-40B4-BE49-F238E27FC236}">
                    <a16:creationId xmlns:a16="http://schemas.microsoft.com/office/drawing/2014/main" id="{AE4BFF7F-54FC-405B-A9DF-CCF4E33EA134}"/>
                  </a:ext>
                </a:extLst>
              </p:cNvPr>
              <p:cNvSpPr txBox="1"/>
              <p:nvPr/>
            </p:nvSpPr>
            <p:spPr>
              <a:xfrm>
                <a:off x="170060" y="4648578"/>
                <a:ext cx="309507"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0" name="文字方塊 12">
                <a:extLst>
                  <a:ext uri="{FF2B5EF4-FFF2-40B4-BE49-F238E27FC236}">
                    <a16:creationId xmlns:a16="http://schemas.microsoft.com/office/drawing/2014/main" id="{AE4BFF7F-54FC-405B-A9DF-CCF4E33EA134}"/>
                  </a:ext>
                </a:extLst>
              </p:cNvPr>
              <p:cNvSpPr txBox="1">
                <a:spLocks noRot="1" noChangeAspect="1" noMove="1" noResize="1" noEditPoints="1" noAdjustHandles="1" noChangeArrowheads="1" noChangeShapeType="1" noTextEdit="1"/>
              </p:cNvSpPr>
              <p:nvPr/>
            </p:nvSpPr>
            <p:spPr>
              <a:xfrm>
                <a:off x="170060" y="4648578"/>
                <a:ext cx="309507" cy="369332"/>
              </a:xfrm>
              <a:prstGeom prst="rect">
                <a:avLst/>
              </a:prstGeom>
              <a:blipFill>
                <a:blip r:embed="rId6"/>
                <a:stretch>
                  <a:fillRect l="-13725" r="-7843"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字方塊 13">
                <a:extLst>
                  <a:ext uri="{FF2B5EF4-FFF2-40B4-BE49-F238E27FC236}">
                    <a16:creationId xmlns:a16="http://schemas.microsoft.com/office/drawing/2014/main" id="{51B5AAA2-C423-435F-A052-B4604676B4B5}"/>
                  </a:ext>
                </a:extLst>
              </p:cNvPr>
              <p:cNvSpPr txBox="1"/>
              <p:nvPr/>
            </p:nvSpPr>
            <p:spPr>
              <a:xfrm>
                <a:off x="4977034" y="3636617"/>
                <a:ext cx="345287" cy="3989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1" name="文字方塊 13">
                <a:extLst>
                  <a:ext uri="{FF2B5EF4-FFF2-40B4-BE49-F238E27FC236}">
                    <a16:creationId xmlns:a16="http://schemas.microsoft.com/office/drawing/2014/main" id="{51B5AAA2-C423-435F-A052-B4604676B4B5}"/>
                  </a:ext>
                </a:extLst>
              </p:cNvPr>
              <p:cNvSpPr txBox="1">
                <a:spLocks noRot="1" noChangeAspect="1" noMove="1" noResize="1" noEditPoints="1" noAdjustHandles="1" noChangeArrowheads="1" noChangeShapeType="1" noTextEdit="1"/>
              </p:cNvSpPr>
              <p:nvPr/>
            </p:nvSpPr>
            <p:spPr>
              <a:xfrm>
                <a:off x="4977034" y="3636617"/>
                <a:ext cx="345287" cy="398955"/>
              </a:xfrm>
              <a:prstGeom prst="rect">
                <a:avLst/>
              </a:prstGeom>
              <a:blipFill>
                <a:blip r:embed="rId7"/>
                <a:stretch>
                  <a:fillRect l="-10526" r="-14035"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字方塊 14">
                <a:extLst>
                  <a:ext uri="{FF2B5EF4-FFF2-40B4-BE49-F238E27FC236}">
                    <a16:creationId xmlns:a16="http://schemas.microsoft.com/office/drawing/2014/main" id="{0F57669E-9EDC-4DBE-AA2F-03FF14168B5B}"/>
                  </a:ext>
                </a:extLst>
              </p:cNvPr>
              <p:cNvSpPr txBox="1"/>
              <p:nvPr/>
            </p:nvSpPr>
            <p:spPr>
              <a:xfrm>
                <a:off x="118314" y="1102698"/>
                <a:ext cx="361253"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𝑜</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2" name="文字方塊 14">
                <a:extLst>
                  <a:ext uri="{FF2B5EF4-FFF2-40B4-BE49-F238E27FC236}">
                    <a16:creationId xmlns:a16="http://schemas.microsoft.com/office/drawing/2014/main" id="{0F57669E-9EDC-4DBE-AA2F-03FF14168B5B}"/>
                  </a:ext>
                </a:extLst>
              </p:cNvPr>
              <p:cNvSpPr txBox="1">
                <a:spLocks noRot="1" noChangeAspect="1" noMove="1" noResize="1" noEditPoints="1" noAdjustHandles="1" noChangeArrowheads="1" noChangeShapeType="1" noTextEdit="1"/>
              </p:cNvSpPr>
              <p:nvPr/>
            </p:nvSpPr>
            <p:spPr>
              <a:xfrm>
                <a:off x="118314" y="1102698"/>
                <a:ext cx="361253" cy="369332"/>
              </a:xfrm>
              <a:prstGeom prst="rect">
                <a:avLst/>
              </a:prstGeom>
              <a:blipFill>
                <a:blip r:embed="rId8"/>
                <a:stretch>
                  <a:fillRect l="-10000" r="-1667"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字方塊 15">
                <a:extLst>
                  <a:ext uri="{FF2B5EF4-FFF2-40B4-BE49-F238E27FC236}">
                    <a16:creationId xmlns:a16="http://schemas.microsoft.com/office/drawing/2014/main" id="{3B3AD6E6-2FCD-4035-8104-7AE3521D0F48}"/>
                  </a:ext>
                </a:extLst>
              </p:cNvPr>
              <p:cNvSpPr txBox="1"/>
              <p:nvPr/>
            </p:nvSpPr>
            <p:spPr>
              <a:xfrm>
                <a:off x="2631915" y="5464740"/>
                <a:ext cx="671530"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3" name="文字方塊 15">
                <a:extLst>
                  <a:ext uri="{FF2B5EF4-FFF2-40B4-BE49-F238E27FC236}">
                    <a16:creationId xmlns:a16="http://schemas.microsoft.com/office/drawing/2014/main" id="{3B3AD6E6-2FCD-4035-8104-7AE3521D0F48}"/>
                  </a:ext>
                </a:extLst>
              </p:cNvPr>
              <p:cNvSpPr txBox="1">
                <a:spLocks noRot="1" noChangeAspect="1" noMove="1" noResize="1" noEditPoints="1" noAdjustHandles="1" noChangeArrowheads="1" noChangeShapeType="1" noTextEdit="1"/>
              </p:cNvSpPr>
              <p:nvPr/>
            </p:nvSpPr>
            <p:spPr>
              <a:xfrm>
                <a:off x="2631915" y="5464740"/>
                <a:ext cx="671530" cy="369332"/>
              </a:xfrm>
              <a:prstGeom prst="rect">
                <a:avLst/>
              </a:prstGeom>
              <a:blipFill>
                <a:blip r:embed="rId9"/>
                <a:stretch>
                  <a:fillRect l="-10909"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字方塊 16">
                <a:extLst>
                  <a:ext uri="{FF2B5EF4-FFF2-40B4-BE49-F238E27FC236}">
                    <a16:creationId xmlns:a16="http://schemas.microsoft.com/office/drawing/2014/main" id="{CCB212F5-0586-41B2-8554-D1FF21503F08}"/>
                  </a:ext>
                </a:extLst>
              </p:cNvPr>
              <p:cNvSpPr txBox="1"/>
              <p:nvPr/>
            </p:nvSpPr>
            <p:spPr>
              <a:xfrm>
                <a:off x="1379152" y="4633094"/>
                <a:ext cx="7439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4" name="文字方塊 16">
                <a:extLst>
                  <a:ext uri="{FF2B5EF4-FFF2-40B4-BE49-F238E27FC236}">
                    <a16:creationId xmlns:a16="http://schemas.microsoft.com/office/drawing/2014/main" id="{CCB212F5-0586-41B2-8554-D1FF21503F08}"/>
                  </a:ext>
                </a:extLst>
              </p:cNvPr>
              <p:cNvSpPr txBox="1">
                <a:spLocks noRot="1" noChangeAspect="1" noMove="1" noResize="1" noEditPoints="1" noAdjustHandles="1" noChangeArrowheads="1" noChangeShapeType="1" noTextEdit="1"/>
              </p:cNvSpPr>
              <p:nvPr/>
            </p:nvSpPr>
            <p:spPr>
              <a:xfrm>
                <a:off x="1379152" y="4633094"/>
                <a:ext cx="743922" cy="369332"/>
              </a:xfrm>
              <a:prstGeom prst="rect">
                <a:avLst/>
              </a:prstGeom>
              <a:blipFill>
                <a:blip r:embed="rId10"/>
                <a:stretch>
                  <a:fillRect l="-13934" b="-34426"/>
                </a:stretch>
              </a:blipFill>
            </p:spPr>
            <p:txBody>
              <a:bodyPr/>
              <a:lstStyle/>
              <a:p>
                <a:r>
                  <a:rPr lang="zh-CN" altLang="en-US">
                    <a:noFill/>
                  </a:rPr>
                  <a:t> </a:t>
                </a:r>
              </a:p>
            </p:txBody>
          </p:sp>
        </mc:Fallback>
      </mc:AlternateContent>
      <p:sp>
        <p:nvSpPr>
          <p:cNvPr id="15" name="文字方塊 18">
            <a:extLst>
              <a:ext uri="{FF2B5EF4-FFF2-40B4-BE49-F238E27FC236}">
                <a16:creationId xmlns:a16="http://schemas.microsoft.com/office/drawing/2014/main" id="{A5260546-B949-4B2F-A0E9-8F87C3CCEFC4}"/>
              </a:ext>
            </a:extLst>
          </p:cNvPr>
          <p:cNvSpPr txBox="1"/>
          <p:nvPr/>
        </p:nvSpPr>
        <p:spPr>
          <a:xfrm>
            <a:off x="2584219" y="4981842"/>
            <a:ext cx="13693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multiply</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16" name="文字方塊 19">
            <a:extLst>
              <a:ext uri="{FF2B5EF4-FFF2-40B4-BE49-F238E27FC236}">
                <a16:creationId xmlns:a16="http://schemas.microsoft.com/office/drawing/2014/main" id="{73D7AB25-AF0F-453F-AA14-C20942D289CE}"/>
              </a:ext>
            </a:extLst>
          </p:cNvPr>
          <p:cNvSpPr txBox="1"/>
          <p:nvPr/>
        </p:nvSpPr>
        <p:spPr>
          <a:xfrm>
            <a:off x="2654338" y="1268388"/>
            <a:ext cx="13693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multiply</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17" name="文字方塊 20">
            <a:extLst>
              <a:ext uri="{FF2B5EF4-FFF2-40B4-BE49-F238E27FC236}">
                <a16:creationId xmlns:a16="http://schemas.microsoft.com/office/drawing/2014/main" id="{C268AD56-DAA9-42DF-A243-7FD461D014BC}"/>
              </a:ext>
            </a:extLst>
          </p:cNvPr>
          <p:cNvSpPr txBox="1"/>
          <p:nvPr/>
        </p:nvSpPr>
        <p:spPr>
          <a:xfrm>
            <a:off x="4699917" y="1666810"/>
            <a:ext cx="38775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通常使用 </a:t>
            </a:r>
            <a:r>
              <a:rPr kumimoji="0" lang="en-US" altLang="zh-CN" sz="2400" b="0" i="0" u="none" strike="noStrike" kern="1200" cap="none" spc="0" normalizeH="0" baseline="0" noProof="0" dirty="0">
                <a:ln>
                  <a:noFill/>
                </a:ln>
                <a:solidFill>
                  <a:prstClr val="black"/>
                </a:solidFill>
                <a:effectLst/>
                <a:uLnTx/>
                <a:uFillTx/>
                <a:latin typeface="Calibri"/>
                <a:ea typeface="黑体"/>
                <a:cs typeface="+mn-cs"/>
              </a:rPr>
              <a:t>sigmoid </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激活函数</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8" name="文字方塊 21">
            <a:extLst>
              <a:ext uri="{FF2B5EF4-FFF2-40B4-BE49-F238E27FC236}">
                <a16:creationId xmlns:a16="http://schemas.microsoft.com/office/drawing/2014/main" id="{4B7A6EA0-81D0-42D6-83DC-93AD771FD312}"/>
              </a:ext>
            </a:extLst>
          </p:cNvPr>
          <p:cNvSpPr txBox="1"/>
          <p:nvPr/>
        </p:nvSpPr>
        <p:spPr>
          <a:xfrm>
            <a:off x="5201538" y="2107980"/>
            <a:ext cx="28743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限制在</a:t>
            </a:r>
            <a:r>
              <a:rPr kumimoji="0" lang="en-US" altLang="zh-CN" sz="2400" b="0" i="0" u="none" strike="noStrike" kern="1200" cap="none" spc="0" normalizeH="0" baseline="0" noProof="0" dirty="0">
                <a:ln>
                  <a:noFill/>
                </a:ln>
                <a:solidFill>
                  <a:prstClr val="black"/>
                </a:solidFill>
                <a:effectLst/>
                <a:uLnTx/>
                <a:uFillTx/>
                <a:latin typeface="Calibri"/>
                <a:ea typeface="黑体"/>
                <a:cs typeface="+mn-cs"/>
              </a:rPr>
              <a:t> 0 </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到</a:t>
            </a:r>
            <a:r>
              <a:rPr kumimoji="0" lang="en-US" altLang="zh-CN" sz="2400" b="0" i="0" u="none" strike="noStrike" kern="1200" cap="none" spc="0" normalizeH="0" baseline="0" noProof="0" dirty="0">
                <a:ln>
                  <a:noFill/>
                </a:ln>
                <a:solidFill>
                  <a:prstClr val="black"/>
                </a:solidFill>
                <a:effectLst/>
                <a:uLnTx/>
                <a:uFillTx/>
                <a:latin typeface="Calibri"/>
                <a:ea typeface="黑体"/>
                <a:cs typeface="+mn-cs"/>
              </a:rPr>
              <a:t> 1 </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之间</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9" name="文字方塊 22">
            <a:extLst>
              <a:ext uri="{FF2B5EF4-FFF2-40B4-BE49-F238E27FC236}">
                <a16:creationId xmlns:a16="http://schemas.microsoft.com/office/drawing/2014/main" id="{1E0A02D8-FEF4-41CC-8C45-498FB034ED60}"/>
              </a:ext>
            </a:extLst>
          </p:cNvPr>
          <p:cNvSpPr txBox="1"/>
          <p:nvPr/>
        </p:nvSpPr>
        <p:spPr>
          <a:xfrm>
            <a:off x="5501871" y="2591595"/>
            <a:ext cx="39230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模拟门的开关</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0" name="流程圖: 磁碟 23">
            <a:extLst>
              <a:ext uri="{FF2B5EF4-FFF2-40B4-BE49-F238E27FC236}">
                <a16:creationId xmlns:a16="http://schemas.microsoft.com/office/drawing/2014/main" id="{E84EB721-103D-436F-BF49-0DBA0D703F97}"/>
              </a:ext>
            </a:extLst>
          </p:cNvPr>
          <p:cNvSpPr/>
          <p:nvPr/>
        </p:nvSpPr>
        <p:spPr>
          <a:xfrm>
            <a:off x="2249604" y="3519582"/>
            <a:ext cx="622258" cy="64805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c</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21" name="文字方塊 24">
                <a:extLst>
                  <a:ext uri="{FF2B5EF4-FFF2-40B4-BE49-F238E27FC236}">
                    <a16:creationId xmlns:a16="http://schemas.microsoft.com/office/drawing/2014/main" id="{33E713A4-C298-48B1-B6C7-A323CEB4D661}"/>
                  </a:ext>
                </a:extLst>
              </p:cNvPr>
              <p:cNvSpPr txBox="1"/>
              <p:nvPr/>
            </p:nvSpPr>
            <p:spPr>
              <a:xfrm>
                <a:off x="4612402" y="4178255"/>
                <a:ext cx="3772123" cy="49622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𝑐𝑓</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sub>
                          </m:sSub>
                        </m:e>
                      </m:d>
                    </m:oMath>
                  </m:oMathPara>
                </a14:m>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21" name="文字方塊 24">
                <a:extLst>
                  <a:ext uri="{FF2B5EF4-FFF2-40B4-BE49-F238E27FC236}">
                    <a16:creationId xmlns:a16="http://schemas.microsoft.com/office/drawing/2014/main" id="{33E713A4-C298-48B1-B6C7-A323CEB4D661}"/>
                  </a:ext>
                </a:extLst>
              </p:cNvPr>
              <p:cNvSpPr txBox="1">
                <a:spLocks noRot="1" noChangeAspect="1" noMove="1" noResize="1" noEditPoints="1" noAdjustHandles="1" noChangeArrowheads="1" noChangeShapeType="1" noTextEdit="1"/>
              </p:cNvSpPr>
              <p:nvPr/>
            </p:nvSpPr>
            <p:spPr>
              <a:xfrm>
                <a:off x="4612402" y="4178255"/>
                <a:ext cx="3772123" cy="496226"/>
              </a:xfrm>
              <a:prstGeom prst="rect">
                <a:avLst/>
              </a:prstGeom>
              <a:blipFill>
                <a:blip r:embed="rId11"/>
                <a:stretch>
                  <a:fillRect/>
                </a:stretch>
              </a:blipFill>
            </p:spPr>
            <p:txBody>
              <a:bodyPr/>
              <a:lstStyle/>
              <a:p>
                <a:r>
                  <a:rPr lang="zh-CN" altLang="en-US">
                    <a:noFill/>
                  </a:rPr>
                  <a:t> </a:t>
                </a:r>
              </a:p>
            </p:txBody>
          </p:sp>
        </mc:Fallback>
      </mc:AlternateContent>
      <p:cxnSp>
        <p:nvCxnSpPr>
          <p:cNvPr id="22" name="直線接點 27">
            <a:extLst>
              <a:ext uri="{FF2B5EF4-FFF2-40B4-BE49-F238E27FC236}">
                <a16:creationId xmlns:a16="http://schemas.microsoft.com/office/drawing/2014/main" id="{8449DFCC-3A60-475B-8D5B-B76A42A2297F}"/>
              </a:ext>
            </a:extLst>
          </p:cNvPr>
          <p:cNvCxnSpPr>
            <a:cxnSpLocks/>
          </p:cNvCxnSpPr>
          <p:nvPr/>
        </p:nvCxnSpPr>
        <p:spPr>
          <a:xfrm>
            <a:off x="2378116" y="3717701"/>
            <a:ext cx="365233" cy="36523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字方塊 28">
                <a:extLst>
                  <a:ext uri="{FF2B5EF4-FFF2-40B4-BE49-F238E27FC236}">
                    <a16:creationId xmlns:a16="http://schemas.microsoft.com/office/drawing/2014/main" id="{54EC7706-057F-4C29-93B7-8D1345944984}"/>
                  </a:ext>
                </a:extLst>
              </p:cNvPr>
              <p:cNvSpPr txBox="1"/>
              <p:nvPr/>
            </p:nvSpPr>
            <p:spPr>
              <a:xfrm>
                <a:off x="2627692" y="1998479"/>
                <a:ext cx="75014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h</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23" name="文字方塊 28">
                <a:extLst>
                  <a:ext uri="{FF2B5EF4-FFF2-40B4-BE49-F238E27FC236}">
                    <a16:creationId xmlns:a16="http://schemas.microsoft.com/office/drawing/2014/main" id="{54EC7706-057F-4C29-93B7-8D1345944984}"/>
                  </a:ext>
                </a:extLst>
              </p:cNvPr>
              <p:cNvSpPr txBox="1">
                <a:spLocks noRot="1" noChangeAspect="1" noMove="1" noResize="1" noEditPoints="1" noAdjustHandles="1" noChangeArrowheads="1" noChangeShapeType="1" noTextEdit="1"/>
              </p:cNvSpPr>
              <p:nvPr/>
            </p:nvSpPr>
            <p:spPr>
              <a:xfrm>
                <a:off x="2627692" y="1998479"/>
                <a:ext cx="750142" cy="369332"/>
              </a:xfrm>
              <a:prstGeom prst="rect">
                <a:avLst/>
              </a:prstGeom>
              <a:blipFill>
                <a:blip r:embed="rId12"/>
                <a:stretch>
                  <a:fillRect l="-9756"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字方塊 29">
                <a:extLst>
                  <a:ext uri="{FF2B5EF4-FFF2-40B4-BE49-F238E27FC236}">
                    <a16:creationId xmlns:a16="http://schemas.microsoft.com/office/drawing/2014/main" id="{3936DEE4-0B9F-4093-8DDD-6102D795F29F}"/>
                  </a:ext>
                </a:extLst>
              </p:cNvPr>
              <p:cNvSpPr txBox="1"/>
              <p:nvPr/>
            </p:nvSpPr>
            <p:spPr>
              <a:xfrm>
                <a:off x="1379152" y="1868283"/>
                <a:ext cx="79566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𝑜</m:t>
                              </m:r>
                            </m:sub>
                          </m:sSub>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24" name="文字方塊 29">
                <a:extLst>
                  <a:ext uri="{FF2B5EF4-FFF2-40B4-BE49-F238E27FC236}">
                    <a16:creationId xmlns:a16="http://schemas.microsoft.com/office/drawing/2014/main" id="{3936DEE4-0B9F-4093-8DDD-6102D795F29F}"/>
                  </a:ext>
                </a:extLst>
              </p:cNvPr>
              <p:cNvSpPr txBox="1">
                <a:spLocks noRot="1" noChangeAspect="1" noMove="1" noResize="1" noEditPoints="1" noAdjustHandles="1" noChangeArrowheads="1" noChangeShapeType="1" noTextEdit="1"/>
              </p:cNvSpPr>
              <p:nvPr/>
            </p:nvSpPr>
            <p:spPr>
              <a:xfrm>
                <a:off x="1379152" y="1868283"/>
                <a:ext cx="795666" cy="369332"/>
              </a:xfrm>
              <a:prstGeom prst="rect">
                <a:avLst/>
              </a:prstGeom>
              <a:blipFill>
                <a:blip r:embed="rId13"/>
                <a:stretch>
                  <a:fillRect l="-12977" b="-34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字方塊 31">
                <a:extLst>
                  <a:ext uri="{FF2B5EF4-FFF2-40B4-BE49-F238E27FC236}">
                    <a16:creationId xmlns:a16="http://schemas.microsoft.com/office/drawing/2014/main" id="{6C716774-EAB0-4858-A330-19AD96E8C15A}"/>
                  </a:ext>
                </a:extLst>
              </p:cNvPr>
              <p:cNvSpPr txBox="1"/>
              <p:nvPr/>
            </p:nvSpPr>
            <p:spPr>
              <a:xfrm>
                <a:off x="2751396" y="648813"/>
                <a:ext cx="24795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25" name="文字方塊 31">
                <a:extLst>
                  <a:ext uri="{FF2B5EF4-FFF2-40B4-BE49-F238E27FC236}">
                    <a16:creationId xmlns:a16="http://schemas.microsoft.com/office/drawing/2014/main" id="{6C716774-EAB0-4858-A330-19AD96E8C15A}"/>
                  </a:ext>
                </a:extLst>
              </p:cNvPr>
              <p:cNvSpPr txBox="1">
                <a:spLocks noRot="1" noChangeAspect="1" noMove="1" noResize="1" noEditPoints="1" noAdjustHandles="1" noChangeArrowheads="1" noChangeShapeType="1" noTextEdit="1"/>
              </p:cNvSpPr>
              <p:nvPr/>
            </p:nvSpPr>
            <p:spPr>
              <a:xfrm>
                <a:off x="2751396" y="648813"/>
                <a:ext cx="247952" cy="369332"/>
              </a:xfrm>
              <a:prstGeom prst="rect">
                <a:avLst/>
              </a:prstGeom>
              <a:blipFill>
                <a:blip r:embed="rId14"/>
                <a:stretch>
                  <a:fillRect l="-14634" r="-146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字方塊 26">
                <a:extLst>
                  <a:ext uri="{FF2B5EF4-FFF2-40B4-BE49-F238E27FC236}">
                    <a16:creationId xmlns:a16="http://schemas.microsoft.com/office/drawing/2014/main" id="{325CEC00-9044-4325-86EA-A7A418240115}"/>
                  </a:ext>
                </a:extLst>
              </p:cNvPr>
              <p:cNvSpPr txBox="1"/>
              <p:nvPr/>
            </p:nvSpPr>
            <p:spPr>
              <a:xfrm>
                <a:off x="2999348" y="667019"/>
                <a:ext cx="179158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h</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e>
                      </m:d>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𝑜</m:t>
                              </m:r>
                            </m:sub>
                          </m:sSub>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26" name="文字方塊 26">
                <a:extLst>
                  <a:ext uri="{FF2B5EF4-FFF2-40B4-BE49-F238E27FC236}">
                    <a16:creationId xmlns:a16="http://schemas.microsoft.com/office/drawing/2014/main" id="{325CEC00-9044-4325-86EA-A7A418240115}"/>
                  </a:ext>
                </a:extLst>
              </p:cNvPr>
              <p:cNvSpPr txBox="1">
                <a:spLocks noRot="1" noChangeAspect="1" noMove="1" noResize="1" noEditPoints="1" noAdjustHandles="1" noChangeArrowheads="1" noChangeShapeType="1" noTextEdit="1"/>
              </p:cNvSpPr>
              <p:nvPr/>
            </p:nvSpPr>
            <p:spPr>
              <a:xfrm>
                <a:off x="2999348" y="667019"/>
                <a:ext cx="1791581" cy="369332"/>
              </a:xfrm>
              <a:prstGeom prst="rect">
                <a:avLst/>
              </a:prstGeom>
              <a:blipFill>
                <a:blip r:embed="rId15"/>
                <a:stretch>
                  <a:fillRect l="-1361" b="-34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字方塊 30">
                <a:extLst>
                  <a:ext uri="{FF2B5EF4-FFF2-40B4-BE49-F238E27FC236}">
                    <a16:creationId xmlns:a16="http://schemas.microsoft.com/office/drawing/2014/main" id="{293B3932-E3E8-40A4-B6C4-11AA40E52138}"/>
                  </a:ext>
                </a:extLst>
              </p:cNvPr>
              <p:cNvSpPr txBox="1"/>
              <p:nvPr/>
            </p:nvSpPr>
            <p:spPr>
              <a:xfrm>
                <a:off x="2595622" y="4608119"/>
                <a:ext cx="13465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d>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27" name="文字方塊 30">
                <a:extLst>
                  <a:ext uri="{FF2B5EF4-FFF2-40B4-BE49-F238E27FC236}">
                    <a16:creationId xmlns:a16="http://schemas.microsoft.com/office/drawing/2014/main" id="{293B3932-E3E8-40A4-B6C4-11AA40E52138}"/>
                  </a:ext>
                </a:extLst>
              </p:cNvPr>
              <p:cNvSpPr txBox="1">
                <a:spLocks noRot="1" noChangeAspect="1" noMove="1" noResize="1" noEditPoints="1" noAdjustHandles="1" noChangeArrowheads="1" noChangeShapeType="1" noTextEdit="1"/>
              </p:cNvSpPr>
              <p:nvPr/>
            </p:nvSpPr>
            <p:spPr>
              <a:xfrm>
                <a:off x="2595622" y="4608119"/>
                <a:ext cx="1346522" cy="369332"/>
              </a:xfrm>
              <a:prstGeom prst="rect">
                <a:avLst/>
              </a:prstGeom>
              <a:blipFill>
                <a:blip r:embed="rId16"/>
                <a:stretch>
                  <a:fillRect l="-4977" b="-32787"/>
                </a:stretch>
              </a:blipFill>
            </p:spPr>
            <p:txBody>
              <a:bodyPr/>
              <a:lstStyle/>
              <a:p>
                <a:r>
                  <a:rPr lang="zh-CN" altLang="en-US">
                    <a:noFill/>
                  </a:rPr>
                  <a:t> </a:t>
                </a:r>
              </a:p>
            </p:txBody>
          </p:sp>
        </mc:Fallback>
      </mc:AlternateContent>
      <p:pic>
        <p:nvPicPr>
          <p:cNvPr id="28" name="圖片 1">
            <a:extLst>
              <a:ext uri="{FF2B5EF4-FFF2-40B4-BE49-F238E27FC236}">
                <a16:creationId xmlns:a16="http://schemas.microsoft.com/office/drawing/2014/main" id="{FD506F0E-2970-4A39-A8F1-C2337DB5905D}"/>
              </a:ext>
            </a:extLst>
          </p:cNvPr>
          <p:cNvPicPr>
            <a:picLocks noChangeAspect="1"/>
          </p:cNvPicPr>
          <p:nvPr/>
        </p:nvPicPr>
        <p:blipFill>
          <a:blip r:embed="rId17"/>
          <a:stretch>
            <a:fillRect/>
          </a:stretch>
        </p:blipFill>
        <p:spPr>
          <a:xfrm>
            <a:off x="3132541" y="2910364"/>
            <a:ext cx="1057275" cy="228600"/>
          </a:xfrm>
          <a:prstGeom prst="rect">
            <a:avLst/>
          </a:prstGeom>
        </p:spPr>
      </p:pic>
      <mc:AlternateContent xmlns:mc="http://schemas.openxmlformats.org/markup-compatibility/2006" xmlns:a14="http://schemas.microsoft.com/office/drawing/2010/main">
        <mc:Choice Requires="a14">
          <p:sp>
            <p:nvSpPr>
              <p:cNvPr id="29" name="流程圖: 磁碟 32">
                <a:extLst>
                  <a:ext uri="{FF2B5EF4-FFF2-40B4-BE49-F238E27FC236}">
                    <a16:creationId xmlns:a16="http://schemas.microsoft.com/office/drawing/2014/main" id="{9793F2C4-4C92-457A-8033-F4C2D5ADEF38}"/>
                  </a:ext>
                </a:extLst>
              </p:cNvPr>
              <p:cNvSpPr/>
              <p:nvPr/>
            </p:nvSpPr>
            <p:spPr>
              <a:xfrm>
                <a:off x="2257494" y="3530198"/>
                <a:ext cx="622258" cy="64805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29" name="流程圖: 磁碟 32">
                <a:extLst>
                  <a:ext uri="{FF2B5EF4-FFF2-40B4-BE49-F238E27FC236}">
                    <a16:creationId xmlns:a16="http://schemas.microsoft.com/office/drawing/2014/main" id="{9793F2C4-4C92-457A-8033-F4C2D5ADEF38}"/>
                  </a:ext>
                </a:extLst>
              </p:cNvPr>
              <p:cNvSpPr>
                <a:spLocks noRot="1" noChangeAspect="1" noMove="1" noResize="1" noEditPoints="1" noAdjustHandles="1" noChangeArrowheads="1" noChangeShapeType="1" noTextEdit="1"/>
              </p:cNvSpPr>
              <p:nvPr/>
            </p:nvSpPr>
            <p:spPr>
              <a:xfrm>
                <a:off x="2257494" y="3530198"/>
                <a:ext cx="622258" cy="648057"/>
              </a:xfrm>
              <a:prstGeom prst="flowChartMagneticDisk">
                <a:avLst/>
              </a:prstGeom>
              <a:blipFill>
                <a:blip r:embed="rId18"/>
                <a:stretch>
                  <a:fillRect/>
                </a:stretch>
              </a:blipFill>
            </p:spPr>
            <p:txBody>
              <a:bodyPr/>
              <a:lstStyle/>
              <a:p>
                <a:r>
                  <a:rPr lang="zh-CN" altLang="en-US">
                    <a:noFill/>
                  </a:rPr>
                  <a:t> </a:t>
                </a:r>
              </a:p>
            </p:txBody>
          </p:sp>
        </mc:Fallback>
      </mc:AlternateContent>
      <p:sp>
        <p:nvSpPr>
          <p:cNvPr id="30" name="矩形 29">
            <a:extLst>
              <a:ext uri="{FF2B5EF4-FFF2-40B4-BE49-F238E27FC236}">
                <a16:creationId xmlns:a16="http://schemas.microsoft.com/office/drawing/2014/main" id="{D29F951E-9B31-4CD7-A975-B0A848E5D90A}"/>
              </a:ext>
            </a:extLst>
          </p:cNvPr>
          <p:cNvSpPr/>
          <p:nvPr/>
        </p:nvSpPr>
        <p:spPr>
          <a:xfrm>
            <a:off x="3057448" y="3311235"/>
            <a:ext cx="1133965" cy="247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31" name="文字方塊 17">
                <a:extLst>
                  <a:ext uri="{FF2B5EF4-FFF2-40B4-BE49-F238E27FC236}">
                    <a16:creationId xmlns:a16="http://schemas.microsoft.com/office/drawing/2014/main" id="{E39AD182-5F35-4420-88C0-66A63E8FC827}"/>
                  </a:ext>
                </a:extLst>
              </p:cNvPr>
              <p:cNvSpPr txBox="1"/>
              <p:nvPr/>
            </p:nvSpPr>
            <p:spPr>
              <a:xfrm>
                <a:off x="3388058" y="3158670"/>
                <a:ext cx="800732" cy="42537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sub>
                          </m:sSub>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31" name="文字方塊 17">
                <a:extLst>
                  <a:ext uri="{FF2B5EF4-FFF2-40B4-BE49-F238E27FC236}">
                    <a16:creationId xmlns:a16="http://schemas.microsoft.com/office/drawing/2014/main" id="{E39AD182-5F35-4420-88C0-66A63E8FC827}"/>
                  </a:ext>
                </a:extLst>
              </p:cNvPr>
              <p:cNvSpPr txBox="1">
                <a:spLocks noRot="1" noChangeAspect="1" noMove="1" noResize="1" noEditPoints="1" noAdjustHandles="1" noChangeArrowheads="1" noChangeShapeType="1" noTextEdit="1"/>
              </p:cNvSpPr>
              <p:nvPr/>
            </p:nvSpPr>
            <p:spPr>
              <a:xfrm>
                <a:off x="3388058" y="3158670"/>
                <a:ext cx="800732" cy="425373"/>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字方塊 33">
                <a:extLst>
                  <a:ext uri="{FF2B5EF4-FFF2-40B4-BE49-F238E27FC236}">
                    <a16:creationId xmlns:a16="http://schemas.microsoft.com/office/drawing/2014/main" id="{764EB43C-7488-41C4-97E0-9DC07254B8E2}"/>
                  </a:ext>
                </a:extLst>
              </p:cNvPr>
              <p:cNvSpPr txBox="1"/>
              <p:nvPr/>
            </p:nvSpPr>
            <p:spPr>
              <a:xfrm>
                <a:off x="2948780" y="4066803"/>
                <a:ext cx="941796" cy="42537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𝑐𝑓</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sub>
                          </m:sSub>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32" name="文字方塊 33">
                <a:extLst>
                  <a:ext uri="{FF2B5EF4-FFF2-40B4-BE49-F238E27FC236}">
                    <a16:creationId xmlns:a16="http://schemas.microsoft.com/office/drawing/2014/main" id="{764EB43C-7488-41C4-97E0-9DC07254B8E2}"/>
                  </a:ext>
                </a:extLst>
              </p:cNvPr>
              <p:cNvSpPr txBox="1">
                <a:spLocks noRot="1" noChangeAspect="1" noMove="1" noResize="1" noEditPoints="1" noAdjustHandles="1" noChangeArrowheads="1" noChangeShapeType="1" noTextEdit="1"/>
              </p:cNvSpPr>
              <p:nvPr/>
            </p:nvSpPr>
            <p:spPr>
              <a:xfrm>
                <a:off x="2948780" y="4066803"/>
                <a:ext cx="941796" cy="425373"/>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字方塊 34">
                <a:extLst>
                  <a:ext uri="{FF2B5EF4-FFF2-40B4-BE49-F238E27FC236}">
                    <a16:creationId xmlns:a16="http://schemas.microsoft.com/office/drawing/2014/main" id="{BFFF3EFD-4CF4-4D5A-B074-9F45A6449412}"/>
                  </a:ext>
                </a:extLst>
              </p:cNvPr>
              <p:cNvSpPr txBox="1"/>
              <p:nvPr/>
            </p:nvSpPr>
            <p:spPr>
              <a:xfrm>
                <a:off x="2948780" y="3189856"/>
                <a:ext cx="219740"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33" name="文字方塊 34">
                <a:extLst>
                  <a:ext uri="{FF2B5EF4-FFF2-40B4-BE49-F238E27FC236}">
                    <a16:creationId xmlns:a16="http://schemas.microsoft.com/office/drawing/2014/main" id="{BFFF3EFD-4CF4-4D5A-B074-9F45A6449412}"/>
                  </a:ext>
                </a:extLst>
              </p:cNvPr>
              <p:cNvSpPr txBox="1">
                <a:spLocks noRot="1" noChangeAspect="1" noMove="1" noResize="1" noEditPoints="1" noAdjustHandles="1" noChangeArrowheads="1" noChangeShapeType="1" noTextEdit="1"/>
              </p:cNvSpPr>
              <p:nvPr/>
            </p:nvSpPr>
            <p:spPr>
              <a:xfrm>
                <a:off x="2948780" y="3189856"/>
                <a:ext cx="219740" cy="369332"/>
              </a:xfrm>
              <a:prstGeom prst="rect">
                <a:avLst/>
              </a:prstGeom>
              <a:blipFill>
                <a:blip r:embed="rId21"/>
                <a:stretch>
                  <a:fillRect l="-19444" r="-138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698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P spid="17" grpId="0"/>
      <p:bldP spid="18" grpId="0"/>
      <p:bldP spid="19" grpId="0"/>
      <p:bldP spid="20" grpId="0" animBg="1"/>
      <p:bldP spid="21" grpId="0"/>
      <p:bldP spid="23" grpId="0"/>
      <p:bldP spid="24" grpId="0"/>
      <p:bldP spid="25" grpId="0"/>
      <p:bldP spid="26" grpId="0"/>
      <p:bldP spid="27" grpId="0"/>
      <p:bldP spid="29" grpId="0" animBg="1"/>
      <p:bldP spid="31" grpId="0"/>
      <p:bldP spid="32" grpId="0"/>
      <p:bldP spid="3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 —— LSTM</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9" name="文字方塊 5">
            <a:extLst>
              <a:ext uri="{FF2B5EF4-FFF2-40B4-BE49-F238E27FC236}">
                <a16:creationId xmlns:a16="http://schemas.microsoft.com/office/drawing/2014/main" id="{6458A5F3-F505-44D0-B482-ED6CEB47DE4E}"/>
              </a:ext>
            </a:extLst>
          </p:cNvPr>
          <p:cNvSpPr txBox="1"/>
          <p:nvPr/>
        </p:nvSpPr>
        <p:spPr>
          <a:xfrm>
            <a:off x="1206023" y="2275757"/>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0" name="文字方塊 8">
            <a:extLst>
              <a:ext uri="{FF2B5EF4-FFF2-40B4-BE49-F238E27FC236}">
                <a16:creationId xmlns:a16="http://schemas.microsoft.com/office/drawing/2014/main" id="{DE9FD973-6EE1-4395-A83D-6D2272492311}"/>
              </a:ext>
            </a:extLst>
          </p:cNvPr>
          <p:cNvSpPr txBox="1"/>
          <p:nvPr/>
        </p:nvSpPr>
        <p:spPr>
          <a:xfrm>
            <a:off x="1206023" y="3879579"/>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mc:AlternateContent xmlns:mc="http://schemas.openxmlformats.org/markup-compatibility/2006" xmlns:a14="http://schemas.microsoft.com/office/drawing/2010/main">
        <mc:Choice Requires="a14">
          <p:sp>
            <p:nvSpPr>
              <p:cNvPr id="11" name="文字方塊 11">
                <a:extLst>
                  <a:ext uri="{FF2B5EF4-FFF2-40B4-BE49-F238E27FC236}">
                    <a16:creationId xmlns:a16="http://schemas.microsoft.com/office/drawing/2014/main" id="{9DFCDF94-AAA5-4AF3-A455-D4E0325D24B2}"/>
                  </a:ext>
                </a:extLst>
              </p:cNvPr>
              <p:cNvSpPr txBox="1"/>
              <p:nvPr/>
            </p:nvSpPr>
            <p:spPr>
              <a:xfrm>
                <a:off x="777147" y="2221394"/>
                <a:ext cx="36490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1" name="文字方塊 11">
                <a:extLst>
                  <a:ext uri="{FF2B5EF4-FFF2-40B4-BE49-F238E27FC236}">
                    <a16:creationId xmlns:a16="http://schemas.microsoft.com/office/drawing/2014/main" id="{9DFCDF94-AAA5-4AF3-A455-D4E0325D24B2}"/>
                  </a:ext>
                </a:extLst>
              </p:cNvPr>
              <p:cNvSpPr txBox="1">
                <a:spLocks noRot="1" noChangeAspect="1" noMove="1" noResize="1" noEditPoints="1" noAdjustHandles="1" noChangeArrowheads="1" noChangeShapeType="1" noTextEdit="1"/>
              </p:cNvSpPr>
              <p:nvPr/>
            </p:nvSpPr>
            <p:spPr>
              <a:xfrm>
                <a:off x="777147" y="2221394"/>
                <a:ext cx="364908" cy="369332"/>
              </a:xfrm>
              <a:prstGeom prst="rect">
                <a:avLst/>
              </a:prstGeom>
              <a:blipFill>
                <a:blip r:embed="rId4"/>
                <a:stretch>
                  <a:fillRect l="-10000" r="-8333"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81864C72-1337-412F-91D2-3BAC29A71C8A}"/>
                  </a:ext>
                </a:extLst>
              </p:cNvPr>
              <p:cNvSpPr txBox="1"/>
              <p:nvPr/>
            </p:nvSpPr>
            <p:spPr>
              <a:xfrm>
                <a:off x="777147" y="2641618"/>
                <a:ext cx="37202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2" name="文字方塊 17">
                <a:extLst>
                  <a:ext uri="{FF2B5EF4-FFF2-40B4-BE49-F238E27FC236}">
                    <a16:creationId xmlns:a16="http://schemas.microsoft.com/office/drawing/2014/main" id="{81864C72-1337-412F-91D2-3BAC29A71C8A}"/>
                  </a:ext>
                </a:extLst>
              </p:cNvPr>
              <p:cNvSpPr txBox="1">
                <a:spLocks noRot="1" noChangeAspect="1" noMove="1" noResize="1" noEditPoints="1" noAdjustHandles="1" noChangeArrowheads="1" noChangeShapeType="1" noTextEdit="1"/>
              </p:cNvSpPr>
              <p:nvPr/>
            </p:nvSpPr>
            <p:spPr>
              <a:xfrm>
                <a:off x="777147" y="2641618"/>
                <a:ext cx="372025" cy="369332"/>
              </a:xfrm>
              <a:prstGeom prst="rect">
                <a:avLst/>
              </a:prstGeom>
              <a:blipFill>
                <a:blip r:embed="rId5"/>
                <a:stretch>
                  <a:fillRect l="-9677" r="-6452"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字方塊 18">
                <a:extLst>
                  <a:ext uri="{FF2B5EF4-FFF2-40B4-BE49-F238E27FC236}">
                    <a16:creationId xmlns:a16="http://schemas.microsoft.com/office/drawing/2014/main" id="{99FAE6AC-87F1-4EE3-BA3E-B6C7535259E9}"/>
                  </a:ext>
                </a:extLst>
              </p:cNvPr>
              <p:cNvSpPr txBox="1"/>
              <p:nvPr/>
            </p:nvSpPr>
            <p:spPr>
              <a:xfrm>
                <a:off x="785661" y="3097221"/>
                <a:ext cx="37202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3" name="文字方塊 18">
                <a:extLst>
                  <a:ext uri="{FF2B5EF4-FFF2-40B4-BE49-F238E27FC236}">
                    <a16:creationId xmlns:a16="http://schemas.microsoft.com/office/drawing/2014/main" id="{99FAE6AC-87F1-4EE3-BA3E-B6C7535259E9}"/>
                  </a:ext>
                </a:extLst>
              </p:cNvPr>
              <p:cNvSpPr txBox="1">
                <a:spLocks noRot="1" noChangeAspect="1" noMove="1" noResize="1" noEditPoints="1" noAdjustHandles="1" noChangeArrowheads="1" noChangeShapeType="1" noTextEdit="1"/>
              </p:cNvSpPr>
              <p:nvPr/>
            </p:nvSpPr>
            <p:spPr>
              <a:xfrm>
                <a:off x="785661" y="3097221"/>
                <a:ext cx="372025" cy="369332"/>
              </a:xfrm>
              <a:prstGeom prst="rect">
                <a:avLst/>
              </a:prstGeom>
              <a:blipFill>
                <a:blip r:embed="rId6"/>
                <a:stretch>
                  <a:fillRect l="-11475" r="-8197"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字方塊 19">
                <a:extLst>
                  <a:ext uri="{FF2B5EF4-FFF2-40B4-BE49-F238E27FC236}">
                    <a16:creationId xmlns:a16="http://schemas.microsoft.com/office/drawing/2014/main" id="{8EFB746D-B929-4793-963D-CE7DC2CF500C}"/>
                  </a:ext>
                </a:extLst>
              </p:cNvPr>
              <p:cNvSpPr txBox="1"/>
              <p:nvPr/>
            </p:nvSpPr>
            <p:spPr>
              <a:xfrm>
                <a:off x="836747" y="3891031"/>
                <a:ext cx="24570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4" name="文字方塊 19">
                <a:extLst>
                  <a:ext uri="{FF2B5EF4-FFF2-40B4-BE49-F238E27FC236}">
                    <a16:creationId xmlns:a16="http://schemas.microsoft.com/office/drawing/2014/main" id="{8EFB746D-B929-4793-963D-CE7DC2CF500C}"/>
                  </a:ext>
                </a:extLst>
              </p:cNvPr>
              <p:cNvSpPr txBox="1">
                <a:spLocks noRot="1" noChangeAspect="1" noMove="1" noResize="1" noEditPoints="1" noAdjustHandles="1" noChangeArrowheads="1" noChangeShapeType="1" noTextEdit="1"/>
              </p:cNvSpPr>
              <p:nvPr/>
            </p:nvSpPr>
            <p:spPr>
              <a:xfrm>
                <a:off x="836747" y="3891031"/>
                <a:ext cx="245708" cy="369332"/>
              </a:xfrm>
              <a:prstGeom prst="rect">
                <a:avLst/>
              </a:prstGeom>
              <a:blipFill>
                <a:blip r:embed="rId7"/>
                <a:stretch>
                  <a:fillRect l="-29268" r="-26829" b="-24590"/>
                </a:stretch>
              </a:blipFill>
            </p:spPr>
            <p:txBody>
              <a:bodyPr/>
              <a:lstStyle/>
              <a:p>
                <a:r>
                  <a:rPr lang="zh-CN" altLang="en-US">
                    <a:noFill/>
                  </a:rPr>
                  <a:t> </a:t>
                </a:r>
              </a:p>
            </p:txBody>
          </p:sp>
        </mc:Fallback>
      </mc:AlternateContent>
      <p:sp>
        <p:nvSpPr>
          <p:cNvPr id="15" name="文字方塊 22">
            <a:extLst>
              <a:ext uri="{FF2B5EF4-FFF2-40B4-BE49-F238E27FC236}">
                <a16:creationId xmlns:a16="http://schemas.microsoft.com/office/drawing/2014/main" id="{4261A13F-4C8C-4CF1-A528-47B9EF5997F2}"/>
              </a:ext>
            </a:extLst>
          </p:cNvPr>
          <p:cNvSpPr txBox="1"/>
          <p:nvPr/>
        </p:nvSpPr>
        <p:spPr>
          <a:xfrm>
            <a:off x="2016906" y="2275757"/>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6" name="文字方塊 23">
            <a:extLst>
              <a:ext uri="{FF2B5EF4-FFF2-40B4-BE49-F238E27FC236}">
                <a16:creationId xmlns:a16="http://schemas.microsoft.com/office/drawing/2014/main" id="{4EDF8BD2-29EA-4F09-A72B-9D71F605435E}"/>
              </a:ext>
            </a:extLst>
          </p:cNvPr>
          <p:cNvSpPr txBox="1"/>
          <p:nvPr/>
        </p:nvSpPr>
        <p:spPr>
          <a:xfrm>
            <a:off x="2016906" y="3879579"/>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17" name="文字方塊 24">
            <a:extLst>
              <a:ext uri="{FF2B5EF4-FFF2-40B4-BE49-F238E27FC236}">
                <a16:creationId xmlns:a16="http://schemas.microsoft.com/office/drawing/2014/main" id="{69954D71-B1D9-4D73-B211-4DDD667CC0EA}"/>
              </a:ext>
            </a:extLst>
          </p:cNvPr>
          <p:cNvSpPr txBox="1"/>
          <p:nvPr/>
        </p:nvSpPr>
        <p:spPr>
          <a:xfrm>
            <a:off x="2825633" y="2275757"/>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8" name="文字方塊 25">
            <a:extLst>
              <a:ext uri="{FF2B5EF4-FFF2-40B4-BE49-F238E27FC236}">
                <a16:creationId xmlns:a16="http://schemas.microsoft.com/office/drawing/2014/main" id="{2D2B183A-9F8C-45D6-B31B-E7083259B142}"/>
              </a:ext>
            </a:extLst>
          </p:cNvPr>
          <p:cNvSpPr txBox="1"/>
          <p:nvPr/>
        </p:nvSpPr>
        <p:spPr>
          <a:xfrm>
            <a:off x="2825633" y="3879579"/>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19" name="文字方塊 26">
            <a:extLst>
              <a:ext uri="{FF2B5EF4-FFF2-40B4-BE49-F238E27FC236}">
                <a16:creationId xmlns:a16="http://schemas.microsoft.com/office/drawing/2014/main" id="{E4DD9425-8E7B-425F-9885-B11555259ABD}"/>
              </a:ext>
            </a:extLst>
          </p:cNvPr>
          <p:cNvSpPr txBox="1"/>
          <p:nvPr/>
        </p:nvSpPr>
        <p:spPr>
          <a:xfrm>
            <a:off x="3634360" y="2275757"/>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0" name="文字方塊 27">
            <a:extLst>
              <a:ext uri="{FF2B5EF4-FFF2-40B4-BE49-F238E27FC236}">
                <a16:creationId xmlns:a16="http://schemas.microsoft.com/office/drawing/2014/main" id="{7F93FF1A-C2E8-4506-86E2-35A1BB03E964}"/>
              </a:ext>
            </a:extLst>
          </p:cNvPr>
          <p:cNvSpPr txBox="1"/>
          <p:nvPr/>
        </p:nvSpPr>
        <p:spPr>
          <a:xfrm>
            <a:off x="3634360" y="3879579"/>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21" name="文字方塊 28">
            <a:extLst>
              <a:ext uri="{FF2B5EF4-FFF2-40B4-BE49-F238E27FC236}">
                <a16:creationId xmlns:a16="http://schemas.microsoft.com/office/drawing/2014/main" id="{D17F87A0-D8F9-4CEF-AFF4-BDA286CA17D6}"/>
              </a:ext>
            </a:extLst>
          </p:cNvPr>
          <p:cNvSpPr txBox="1"/>
          <p:nvPr/>
        </p:nvSpPr>
        <p:spPr>
          <a:xfrm>
            <a:off x="4443087" y="2275757"/>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2" name="文字方塊 29">
            <a:extLst>
              <a:ext uri="{FF2B5EF4-FFF2-40B4-BE49-F238E27FC236}">
                <a16:creationId xmlns:a16="http://schemas.microsoft.com/office/drawing/2014/main" id="{210D4DB2-1CD1-4E38-82E7-739AD7153E4E}"/>
              </a:ext>
            </a:extLst>
          </p:cNvPr>
          <p:cNvSpPr txBox="1"/>
          <p:nvPr/>
        </p:nvSpPr>
        <p:spPr>
          <a:xfrm>
            <a:off x="4443087" y="3879579"/>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23" name="文字方塊 30">
            <a:extLst>
              <a:ext uri="{FF2B5EF4-FFF2-40B4-BE49-F238E27FC236}">
                <a16:creationId xmlns:a16="http://schemas.microsoft.com/office/drawing/2014/main" id="{93FF87C2-B91E-4565-9993-8CC0A1E51684}"/>
              </a:ext>
            </a:extLst>
          </p:cNvPr>
          <p:cNvSpPr txBox="1"/>
          <p:nvPr/>
        </p:nvSpPr>
        <p:spPr>
          <a:xfrm>
            <a:off x="5216144" y="2269516"/>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4" name="文字方塊 31">
            <a:extLst>
              <a:ext uri="{FF2B5EF4-FFF2-40B4-BE49-F238E27FC236}">
                <a16:creationId xmlns:a16="http://schemas.microsoft.com/office/drawing/2014/main" id="{7D9AB996-3651-416E-B26A-E6B27011D7F0}"/>
              </a:ext>
            </a:extLst>
          </p:cNvPr>
          <p:cNvSpPr txBox="1"/>
          <p:nvPr/>
        </p:nvSpPr>
        <p:spPr>
          <a:xfrm>
            <a:off x="5216144" y="3873338"/>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7</a:t>
            </a:r>
          </a:p>
        </p:txBody>
      </p:sp>
      <p:sp>
        <p:nvSpPr>
          <p:cNvPr id="25" name="文字方塊 32">
            <a:extLst>
              <a:ext uri="{FF2B5EF4-FFF2-40B4-BE49-F238E27FC236}">
                <a16:creationId xmlns:a16="http://schemas.microsoft.com/office/drawing/2014/main" id="{0D5F0F59-9940-41DD-9761-598ECB146877}"/>
              </a:ext>
            </a:extLst>
          </p:cNvPr>
          <p:cNvSpPr txBox="1"/>
          <p:nvPr/>
        </p:nvSpPr>
        <p:spPr>
          <a:xfrm>
            <a:off x="6003542" y="2269516"/>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6" name="文字方塊 33">
            <a:extLst>
              <a:ext uri="{FF2B5EF4-FFF2-40B4-BE49-F238E27FC236}">
                <a16:creationId xmlns:a16="http://schemas.microsoft.com/office/drawing/2014/main" id="{9D6AF0C2-F946-4542-A8CD-F0AA41EE2820}"/>
              </a:ext>
            </a:extLst>
          </p:cNvPr>
          <p:cNvSpPr txBox="1"/>
          <p:nvPr/>
        </p:nvSpPr>
        <p:spPr>
          <a:xfrm>
            <a:off x="6003542" y="3873338"/>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27" name="文字方塊 34">
            <a:extLst>
              <a:ext uri="{FF2B5EF4-FFF2-40B4-BE49-F238E27FC236}">
                <a16:creationId xmlns:a16="http://schemas.microsoft.com/office/drawing/2014/main" id="{3B89979D-BB2E-495A-8475-AEAD0FE0CE5C}"/>
              </a:ext>
            </a:extLst>
          </p:cNvPr>
          <p:cNvSpPr txBox="1"/>
          <p:nvPr/>
        </p:nvSpPr>
        <p:spPr>
          <a:xfrm>
            <a:off x="6714543" y="2281808"/>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8" name="文字方塊 35">
            <a:extLst>
              <a:ext uri="{FF2B5EF4-FFF2-40B4-BE49-F238E27FC236}">
                <a16:creationId xmlns:a16="http://schemas.microsoft.com/office/drawing/2014/main" id="{3AD74CE2-3B72-41D3-9CB5-5CB695988452}"/>
              </a:ext>
            </a:extLst>
          </p:cNvPr>
          <p:cNvSpPr txBox="1"/>
          <p:nvPr/>
        </p:nvSpPr>
        <p:spPr>
          <a:xfrm>
            <a:off x="6714543" y="3885630"/>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29" name="文字方塊 36">
            <a:extLst>
              <a:ext uri="{FF2B5EF4-FFF2-40B4-BE49-F238E27FC236}">
                <a16:creationId xmlns:a16="http://schemas.microsoft.com/office/drawing/2014/main" id="{10DF2E6F-0A1C-4C5F-92FF-A50F64013456}"/>
              </a:ext>
            </a:extLst>
          </p:cNvPr>
          <p:cNvSpPr txBox="1"/>
          <p:nvPr/>
        </p:nvSpPr>
        <p:spPr>
          <a:xfrm>
            <a:off x="7451524" y="2269516"/>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0" name="文字方塊 37">
            <a:extLst>
              <a:ext uri="{FF2B5EF4-FFF2-40B4-BE49-F238E27FC236}">
                <a16:creationId xmlns:a16="http://schemas.microsoft.com/office/drawing/2014/main" id="{01D21A86-BEF6-4D9C-91DB-AD9D8BF0010A}"/>
              </a:ext>
            </a:extLst>
          </p:cNvPr>
          <p:cNvSpPr txBox="1"/>
          <p:nvPr/>
        </p:nvSpPr>
        <p:spPr>
          <a:xfrm>
            <a:off x="7451524" y="3873338"/>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6</a:t>
            </a:r>
          </a:p>
        </p:txBody>
      </p:sp>
      <p:sp>
        <p:nvSpPr>
          <p:cNvPr id="31" name="文字方塊 2">
            <a:extLst>
              <a:ext uri="{FF2B5EF4-FFF2-40B4-BE49-F238E27FC236}">
                <a16:creationId xmlns:a16="http://schemas.microsoft.com/office/drawing/2014/main" id="{54E3FC6C-612A-4E01-9359-09D7ED1086C2}"/>
              </a:ext>
            </a:extLst>
          </p:cNvPr>
          <p:cNvSpPr txBox="1"/>
          <p:nvPr/>
        </p:nvSpPr>
        <p:spPr>
          <a:xfrm>
            <a:off x="1320327" y="4713912"/>
            <a:ext cx="74179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当</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x</a:t>
            </a:r>
            <a:r>
              <a:rPr kumimoji="0" lang="en-US" altLang="zh-TW" sz="2400" b="0" i="0" u="none" strike="noStrike" kern="1200" cap="none" spc="0" normalizeH="0" baseline="-25000" noProof="0" dirty="0">
                <a:ln>
                  <a:noFill/>
                </a:ln>
                <a:solidFill>
                  <a:prstClr val="black"/>
                </a:solidFill>
                <a:effectLst/>
                <a:uLnTx/>
                <a:uFillTx/>
                <a:latin typeface="Calibri"/>
                <a:ea typeface="黑体"/>
                <a:cs typeface="+mn-cs"/>
              </a:rPr>
              <a:t>2</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 1, </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把 </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25000" noProof="0" dirty="0">
                <a:ln>
                  <a:noFill/>
                </a:ln>
                <a:solidFill>
                  <a:prstClr val="black"/>
                </a:solidFill>
                <a:effectLst/>
                <a:uLnTx/>
                <a:uFillTx/>
                <a:latin typeface="Calibri"/>
                <a:ea typeface="黑体"/>
                <a:cs typeface="+mn-cs"/>
              </a:rPr>
              <a:t>1</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的值累加到记忆中</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2" name="文字方塊 38">
            <a:extLst>
              <a:ext uri="{FF2B5EF4-FFF2-40B4-BE49-F238E27FC236}">
                <a16:creationId xmlns:a16="http://schemas.microsoft.com/office/drawing/2014/main" id="{40AB14C6-3B14-4805-A2DA-35176EDB2E04}"/>
              </a:ext>
            </a:extLst>
          </p:cNvPr>
          <p:cNvSpPr txBox="1"/>
          <p:nvPr/>
        </p:nvSpPr>
        <p:spPr>
          <a:xfrm>
            <a:off x="1319841" y="5801950"/>
            <a:ext cx="65043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当</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x</a:t>
            </a:r>
            <a:r>
              <a:rPr kumimoji="0" lang="en-US" altLang="zh-TW" sz="2400" b="0" i="0" u="none" strike="noStrike" kern="1200" cap="none" spc="0" normalizeH="0" baseline="-25000" noProof="0" dirty="0">
                <a:ln>
                  <a:noFill/>
                </a:ln>
                <a:solidFill>
                  <a:prstClr val="black"/>
                </a:solidFill>
                <a:effectLst/>
                <a:uLnTx/>
                <a:uFillTx/>
                <a:latin typeface="Calibri"/>
                <a:ea typeface="黑体"/>
                <a:cs typeface="+mn-cs"/>
              </a:rPr>
              <a:t>3</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 1, </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输出记忆的值</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3" name="矩形 32">
            <a:extLst>
              <a:ext uri="{FF2B5EF4-FFF2-40B4-BE49-F238E27FC236}">
                <a16:creationId xmlns:a16="http://schemas.microsoft.com/office/drawing/2014/main" id="{DE2FD5D0-03F8-48B2-803D-914AE099AADB}"/>
              </a:ext>
            </a:extLst>
          </p:cNvPr>
          <p:cNvSpPr/>
          <p:nvPr/>
        </p:nvSpPr>
        <p:spPr>
          <a:xfrm>
            <a:off x="2092281" y="2698894"/>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4" name="矩形 33">
            <a:extLst>
              <a:ext uri="{FF2B5EF4-FFF2-40B4-BE49-F238E27FC236}">
                <a16:creationId xmlns:a16="http://schemas.microsoft.com/office/drawing/2014/main" id="{D59EBA3B-04F0-4A02-B671-76AC6E29BED9}"/>
              </a:ext>
            </a:extLst>
          </p:cNvPr>
          <p:cNvSpPr/>
          <p:nvPr/>
        </p:nvSpPr>
        <p:spPr>
          <a:xfrm>
            <a:off x="3699058" y="2698894"/>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5" name="矩形 34">
            <a:extLst>
              <a:ext uri="{FF2B5EF4-FFF2-40B4-BE49-F238E27FC236}">
                <a16:creationId xmlns:a16="http://schemas.microsoft.com/office/drawing/2014/main" id="{7EBDE84C-82AB-4D00-B369-9BCDCEDBC032}"/>
              </a:ext>
            </a:extLst>
          </p:cNvPr>
          <p:cNvSpPr/>
          <p:nvPr/>
        </p:nvSpPr>
        <p:spPr>
          <a:xfrm>
            <a:off x="6779241" y="2704858"/>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6" name="矩形 35">
            <a:extLst>
              <a:ext uri="{FF2B5EF4-FFF2-40B4-BE49-F238E27FC236}">
                <a16:creationId xmlns:a16="http://schemas.microsoft.com/office/drawing/2014/main" id="{582E5D09-8546-493D-8992-031392D97539}"/>
              </a:ext>
            </a:extLst>
          </p:cNvPr>
          <p:cNvSpPr/>
          <p:nvPr/>
        </p:nvSpPr>
        <p:spPr>
          <a:xfrm>
            <a:off x="5280842" y="3073299"/>
            <a:ext cx="319177" cy="3498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B050"/>
              </a:solidFill>
              <a:effectLst/>
              <a:uLnTx/>
              <a:uFillTx/>
              <a:latin typeface="Calibri"/>
              <a:ea typeface="黑体"/>
              <a:cs typeface="+mn-cs"/>
            </a:endParaRPr>
          </a:p>
        </p:txBody>
      </p:sp>
      <p:sp>
        <p:nvSpPr>
          <p:cNvPr id="37" name="矩形 36">
            <a:extLst>
              <a:ext uri="{FF2B5EF4-FFF2-40B4-BE49-F238E27FC236}">
                <a16:creationId xmlns:a16="http://schemas.microsoft.com/office/drawing/2014/main" id="{E27618D5-0BB4-44D8-90E7-7E532A6A1B8A}"/>
              </a:ext>
            </a:extLst>
          </p:cNvPr>
          <p:cNvSpPr/>
          <p:nvPr/>
        </p:nvSpPr>
        <p:spPr>
          <a:xfrm>
            <a:off x="7516222" y="3073299"/>
            <a:ext cx="319177" cy="3498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B050"/>
              </a:solidFill>
              <a:effectLst/>
              <a:uLnTx/>
              <a:uFillTx/>
              <a:latin typeface="Calibri"/>
              <a:ea typeface="黑体"/>
              <a:cs typeface="+mn-cs"/>
            </a:endParaRPr>
          </a:p>
        </p:txBody>
      </p:sp>
      <p:sp>
        <p:nvSpPr>
          <p:cNvPr id="38" name="矩形 37">
            <a:extLst>
              <a:ext uri="{FF2B5EF4-FFF2-40B4-BE49-F238E27FC236}">
                <a16:creationId xmlns:a16="http://schemas.microsoft.com/office/drawing/2014/main" id="{5BD40562-DB15-4B3C-BADA-CB707ED16BA8}"/>
              </a:ext>
            </a:extLst>
          </p:cNvPr>
          <p:cNvSpPr/>
          <p:nvPr/>
        </p:nvSpPr>
        <p:spPr>
          <a:xfrm>
            <a:off x="5280842" y="3925701"/>
            <a:ext cx="319177" cy="349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B050"/>
              </a:solidFill>
              <a:effectLst/>
              <a:uLnTx/>
              <a:uFillTx/>
              <a:latin typeface="Calibri"/>
              <a:ea typeface="黑体"/>
              <a:cs typeface="+mn-cs"/>
            </a:endParaRPr>
          </a:p>
        </p:txBody>
      </p:sp>
      <p:sp>
        <p:nvSpPr>
          <p:cNvPr id="39" name="矩形 38">
            <a:extLst>
              <a:ext uri="{FF2B5EF4-FFF2-40B4-BE49-F238E27FC236}">
                <a16:creationId xmlns:a16="http://schemas.microsoft.com/office/drawing/2014/main" id="{E50EADFD-53BC-4581-BFB5-E07DD79BA19D}"/>
              </a:ext>
            </a:extLst>
          </p:cNvPr>
          <p:cNvSpPr/>
          <p:nvPr/>
        </p:nvSpPr>
        <p:spPr>
          <a:xfrm>
            <a:off x="7516222" y="3925701"/>
            <a:ext cx="319177" cy="349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B050"/>
              </a:solidFill>
              <a:effectLst/>
              <a:uLnTx/>
              <a:uFillTx/>
              <a:latin typeface="Calibri"/>
              <a:ea typeface="黑体"/>
              <a:cs typeface="+mn-cs"/>
            </a:endParaRPr>
          </a:p>
        </p:txBody>
      </p:sp>
      <p:sp>
        <p:nvSpPr>
          <p:cNvPr id="40" name="矩形 39">
            <a:extLst>
              <a:ext uri="{FF2B5EF4-FFF2-40B4-BE49-F238E27FC236}">
                <a16:creationId xmlns:a16="http://schemas.microsoft.com/office/drawing/2014/main" id="{238F43E8-507D-400F-8DE2-63EF5854F694}"/>
              </a:ext>
            </a:extLst>
          </p:cNvPr>
          <p:cNvSpPr/>
          <p:nvPr/>
        </p:nvSpPr>
        <p:spPr>
          <a:xfrm>
            <a:off x="1294644" y="1921432"/>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1" name="矩形 40">
            <a:extLst>
              <a:ext uri="{FF2B5EF4-FFF2-40B4-BE49-F238E27FC236}">
                <a16:creationId xmlns:a16="http://schemas.microsoft.com/office/drawing/2014/main" id="{915CA979-C695-4E32-B46A-2A5D796FEFD4}"/>
              </a:ext>
            </a:extLst>
          </p:cNvPr>
          <p:cNvSpPr/>
          <p:nvPr/>
        </p:nvSpPr>
        <p:spPr>
          <a:xfrm>
            <a:off x="2106726" y="1921432"/>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2" name="矩形 41">
            <a:extLst>
              <a:ext uri="{FF2B5EF4-FFF2-40B4-BE49-F238E27FC236}">
                <a16:creationId xmlns:a16="http://schemas.microsoft.com/office/drawing/2014/main" id="{5D5BE2FA-5F41-4BC4-A33D-CEE9444F416F}"/>
              </a:ext>
            </a:extLst>
          </p:cNvPr>
          <p:cNvSpPr/>
          <p:nvPr/>
        </p:nvSpPr>
        <p:spPr>
          <a:xfrm>
            <a:off x="2918808" y="1921432"/>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3" name="矩形 42">
            <a:extLst>
              <a:ext uri="{FF2B5EF4-FFF2-40B4-BE49-F238E27FC236}">
                <a16:creationId xmlns:a16="http://schemas.microsoft.com/office/drawing/2014/main" id="{4E5197C4-07CD-4F3D-9DCF-BB866EEA52E2}"/>
              </a:ext>
            </a:extLst>
          </p:cNvPr>
          <p:cNvSpPr/>
          <p:nvPr/>
        </p:nvSpPr>
        <p:spPr>
          <a:xfrm>
            <a:off x="3730890" y="1921432"/>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4" name="矩形 43">
            <a:extLst>
              <a:ext uri="{FF2B5EF4-FFF2-40B4-BE49-F238E27FC236}">
                <a16:creationId xmlns:a16="http://schemas.microsoft.com/office/drawing/2014/main" id="{18C0C672-2C0E-440D-A5F5-5ED5E4ABABB8}"/>
              </a:ext>
            </a:extLst>
          </p:cNvPr>
          <p:cNvSpPr/>
          <p:nvPr/>
        </p:nvSpPr>
        <p:spPr>
          <a:xfrm>
            <a:off x="4542972" y="1921432"/>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7</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5" name="矩形 44">
            <a:extLst>
              <a:ext uri="{FF2B5EF4-FFF2-40B4-BE49-F238E27FC236}">
                <a16:creationId xmlns:a16="http://schemas.microsoft.com/office/drawing/2014/main" id="{B8E043FE-ED09-41EE-946F-AA47493AE2A6}"/>
              </a:ext>
            </a:extLst>
          </p:cNvPr>
          <p:cNvSpPr/>
          <p:nvPr/>
        </p:nvSpPr>
        <p:spPr>
          <a:xfrm>
            <a:off x="5295287" y="1915191"/>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7</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6" name="矩形 45">
            <a:extLst>
              <a:ext uri="{FF2B5EF4-FFF2-40B4-BE49-F238E27FC236}">
                <a16:creationId xmlns:a16="http://schemas.microsoft.com/office/drawing/2014/main" id="{19169D9C-9A5B-4290-A3C4-EF88C411BC9E}"/>
              </a:ext>
            </a:extLst>
          </p:cNvPr>
          <p:cNvSpPr/>
          <p:nvPr/>
        </p:nvSpPr>
        <p:spPr>
          <a:xfrm>
            <a:off x="6082686" y="1915191"/>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7</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7" name="矩形 46">
            <a:extLst>
              <a:ext uri="{FF2B5EF4-FFF2-40B4-BE49-F238E27FC236}">
                <a16:creationId xmlns:a16="http://schemas.microsoft.com/office/drawing/2014/main" id="{47145426-2E81-43C3-907D-70B72E006564}"/>
              </a:ext>
            </a:extLst>
          </p:cNvPr>
          <p:cNvSpPr/>
          <p:nvPr/>
        </p:nvSpPr>
        <p:spPr>
          <a:xfrm>
            <a:off x="6779241" y="1927483"/>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8" name="矩形 47">
            <a:extLst>
              <a:ext uri="{FF2B5EF4-FFF2-40B4-BE49-F238E27FC236}">
                <a16:creationId xmlns:a16="http://schemas.microsoft.com/office/drawing/2014/main" id="{A9613E34-DA10-4D86-8E84-C5AF2A1E1740}"/>
              </a:ext>
            </a:extLst>
          </p:cNvPr>
          <p:cNvSpPr/>
          <p:nvPr/>
        </p:nvSpPr>
        <p:spPr>
          <a:xfrm>
            <a:off x="7516222" y="1915191"/>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6</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9" name="文字方塊 64">
            <a:extLst>
              <a:ext uri="{FF2B5EF4-FFF2-40B4-BE49-F238E27FC236}">
                <a16:creationId xmlns:a16="http://schemas.microsoft.com/office/drawing/2014/main" id="{1146F0EE-A135-4FC2-A7FA-DD96BB706DA5}"/>
              </a:ext>
            </a:extLst>
          </p:cNvPr>
          <p:cNvSpPr txBox="1"/>
          <p:nvPr/>
        </p:nvSpPr>
        <p:spPr>
          <a:xfrm>
            <a:off x="1320327" y="5257931"/>
            <a:ext cx="74179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当 </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25000" noProof="0" dirty="0">
                <a:ln>
                  <a:noFill/>
                </a:ln>
                <a:solidFill>
                  <a:prstClr val="black"/>
                </a:solidFill>
                <a:effectLst/>
                <a:uLnTx/>
                <a:uFillTx/>
                <a:latin typeface="Calibri"/>
                <a:ea typeface="黑体"/>
                <a:cs typeface="+mn-cs"/>
              </a:rPr>
              <a:t>2</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 -1, </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重置记忆</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0" name="矩形 49">
            <a:extLst>
              <a:ext uri="{FF2B5EF4-FFF2-40B4-BE49-F238E27FC236}">
                <a16:creationId xmlns:a16="http://schemas.microsoft.com/office/drawing/2014/main" id="{DAC7919D-D37C-481A-A09A-92A6E8CDF16E}"/>
              </a:ext>
            </a:extLst>
          </p:cNvPr>
          <p:cNvSpPr/>
          <p:nvPr/>
        </p:nvSpPr>
        <p:spPr>
          <a:xfrm>
            <a:off x="6074609" y="2698894"/>
            <a:ext cx="319177" cy="34982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 name="文本框 1">
            <a:extLst>
              <a:ext uri="{FF2B5EF4-FFF2-40B4-BE49-F238E27FC236}">
                <a16:creationId xmlns:a16="http://schemas.microsoft.com/office/drawing/2014/main" id="{293799D4-8F6F-42D2-BADA-34B875E96106}"/>
              </a:ext>
            </a:extLst>
          </p:cNvPr>
          <p:cNvSpPr txBox="1"/>
          <p:nvPr/>
        </p:nvSpPr>
        <p:spPr>
          <a:xfrm>
            <a:off x="900222" y="979126"/>
            <a:ext cx="223336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Calibri"/>
                <a:ea typeface="黑体"/>
                <a:cs typeface="+mn-cs"/>
              </a:rPr>
              <a:t>LSTM </a:t>
            </a:r>
            <a:r>
              <a:rPr kumimoji="0" lang="zh-CN" altLang="en-US" sz="3600" b="0" i="0" u="none" strike="noStrike" kern="1200" cap="none" spc="0" normalizeH="0" baseline="0" noProof="0" dirty="0">
                <a:ln>
                  <a:noFill/>
                </a:ln>
                <a:solidFill>
                  <a:prstClr val="black"/>
                </a:solidFill>
                <a:effectLst/>
                <a:uLnTx/>
                <a:uFillTx/>
                <a:latin typeface="Calibri"/>
                <a:ea typeface="黑体"/>
                <a:cs typeface="+mn-cs"/>
              </a:rPr>
              <a:t>示例</a:t>
            </a:r>
          </a:p>
        </p:txBody>
      </p:sp>
    </p:spTree>
    <p:extLst>
      <p:ext uri="{BB962C8B-B14F-4D97-AF65-F5344CB8AC3E}">
        <p14:creationId xmlns:p14="http://schemas.microsoft.com/office/powerpoint/2010/main" val="73655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4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4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p:bldP spid="13" grpId="0"/>
      <p:bldP spid="14" grpId="0"/>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p:bldP spid="5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 —— LSTM</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8" name="矩形 7">
            <a:extLst>
              <a:ext uri="{FF2B5EF4-FFF2-40B4-BE49-F238E27FC236}">
                <a16:creationId xmlns:a16="http://schemas.microsoft.com/office/drawing/2014/main" id="{C21C6753-C924-4D00-92CB-1E4093D49E57}"/>
              </a:ext>
            </a:extLst>
          </p:cNvPr>
          <p:cNvSpPr/>
          <p:nvPr/>
        </p:nvSpPr>
        <p:spPr>
          <a:xfrm>
            <a:off x="5698739" y="5217278"/>
            <a:ext cx="621081" cy="1332931"/>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9" name="圖片 51">
            <a:extLst>
              <a:ext uri="{FF2B5EF4-FFF2-40B4-BE49-F238E27FC236}">
                <a16:creationId xmlns:a16="http://schemas.microsoft.com/office/drawing/2014/main" id="{BB47E530-1ACE-434A-9196-30198A3D08E9}"/>
              </a:ext>
            </a:extLst>
          </p:cNvPr>
          <p:cNvPicPr>
            <a:picLocks noChangeAspect="1"/>
          </p:cNvPicPr>
          <p:nvPr/>
        </p:nvPicPr>
        <p:blipFill>
          <a:blip r:embed="rId4"/>
          <a:stretch>
            <a:fillRect/>
          </a:stretch>
        </p:blipFill>
        <p:spPr>
          <a:xfrm>
            <a:off x="1385300" y="852818"/>
            <a:ext cx="3757175" cy="4514001"/>
          </a:xfrm>
          <a:prstGeom prst="rect">
            <a:avLst/>
          </a:prstGeom>
        </p:spPr>
      </p:pic>
      <mc:AlternateContent xmlns:mc="http://schemas.openxmlformats.org/markup-compatibility/2006" xmlns:a14="http://schemas.microsoft.com/office/drawing/2010/main">
        <mc:Choice Requires="a14">
          <p:sp>
            <p:nvSpPr>
              <p:cNvPr id="10" name="文字方塊 45">
                <a:extLst>
                  <a:ext uri="{FF2B5EF4-FFF2-40B4-BE49-F238E27FC236}">
                    <a16:creationId xmlns:a16="http://schemas.microsoft.com/office/drawing/2014/main" id="{F67A9FD4-9E25-41A3-857F-F67FD5C33E9F}"/>
                  </a:ext>
                </a:extLst>
              </p:cNvPr>
              <p:cNvSpPr txBox="1"/>
              <p:nvPr/>
            </p:nvSpPr>
            <p:spPr>
              <a:xfrm>
                <a:off x="5281173" y="5231248"/>
                <a:ext cx="36490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0" name="文字方塊 45">
                <a:extLst>
                  <a:ext uri="{FF2B5EF4-FFF2-40B4-BE49-F238E27FC236}">
                    <a16:creationId xmlns:a16="http://schemas.microsoft.com/office/drawing/2014/main" id="{F67A9FD4-9E25-41A3-857F-F67FD5C33E9F}"/>
                  </a:ext>
                </a:extLst>
              </p:cNvPr>
              <p:cNvSpPr txBox="1">
                <a:spLocks noRot="1" noChangeAspect="1" noMove="1" noResize="1" noEditPoints="1" noAdjustHandles="1" noChangeArrowheads="1" noChangeShapeType="1" noTextEdit="1"/>
              </p:cNvSpPr>
              <p:nvPr/>
            </p:nvSpPr>
            <p:spPr>
              <a:xfrm>
                <a:off x="5281173" y="5231248"/>
                <a:ext cx="364908" cy="369332"/>
              </a:xfrm>
              <a:prstGeom prst="rect">
                <a:avLst/>
              </a:prstGeom>
              <a:blipFill>
                <a:blip r:embed="rId5"/>
                <a:stretch>
                  <a:fillRect l="-10000" r="-8333"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字方塊 46">
                <a:extLst>
                  <a:ext uri="{FF2B5EF4-FFF2-40B4-BE49-F238E27FC236}">
                    <a16:creationId xmlns:a16="http://schemas.microsoft.com/office/drawing/2014/main" id="{4E0B2DCC-1127-4D98-BC05-2BC197D50C15}"/>
                  </a:ext>
                </a:extLst>
              </p:cNvPr>
              <p:cNvSpPr txBox="1"/>
              <p:nvPr/>
            </p:nvSpPr>
            <p:spPr>
              <a:xfrm>
                <a:off x="5281173" y="5651472"/>
                <a:ext cx="37202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1" name="文字方塊 46">
                <a:extLst>
                  <a:ext uri="{FF2B5EF4-FFF2-40B4-BE49-F238E27FC236}">
                    <a16:creationId xmlns:a16="http://schemas.microsoft.com/office/drawing/2014/main" id="{4E0B2DCC-1127-4D98-BC05-2BC197D50C15}"/>
                  </a:ext>
                </a:extLst>
              </p:cNvPr>
              <p:cNvSpPr txBox="1">
                <a:spLocks noRot="1" noChangeAspect="1" noMove="1" noResize="1" noEditPoints="1" noAdjustHandles="1" noChangeArrowheads="1" noChangeShapeType="1" noTextEdit="1"/>
              </p:cNvSpPr>
              <p:nvPr/>
            </p:nvSpPr>
            <p:spPr>
              <a:xfrm>
                <a:off x="5281173" y="5651472"/>
                <a:ext cx="372025" cy="369332"/>
              </a:xfrm>
              <a:prstGeom prst="rect">
                <a:avLst/>
              </a:prstGeom>
              <a:blipFill>
                <a:blip r:embed="rId6"/>
                <a:stretch>
                  <a:fillRect l="-9836" r="-8197"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字方塊 47">
                <a:extLst>
                  <a:ext uri="{FF2B5EF4-FFF2-40B4-BE49-F238E27FC236}">
                    <a16:creationId xmlns:a16="http://schemas.microsoft.com/office/drawing/2014/main" id="{369FA521-A6A9-4F3E-AE2D-837EB2458F82}"/>
                  </a:ext>
                </a:extLst>
              </p:cNvPr>
              <p:cNvSpPr txBox="1"/>
              <p:nvPr/>
            </p:nvSpPr>
            <p:spPr>
              <a:xfrm>
                <a:off x="5289687" y="6107075"/>
                <a:ext cx="37202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2" name="文字方塊 47">
                <a:extLst>
                  <a:ext uri="{FF2B5EF4-FFF2-40B4-BE49-F238E27FC236}">
                    <a16:creationId xmlns:a16="http://schemas.microsoft.com/office/drawing/2014/main" id="{369FA521-A6A9-4F3E-AE2D-837EB2458F82}"/>
                  </a:ext>
                </a:extLst>
              </p:cNvPr>
              <p:cNvSpPr txBox="1">
                <a:spLocks noRot="1" noChangeAspect="1" noMove="1" noResize="1" noEditPoints="1" noAdjustHandles="1" noChangeArrowheads="1" noChangeShapeType="1" noTextEdit="1"/>
              </p:cNvSpPr>
              <p:nvPr/>
            </p:nvSpPr>
            <p:spPr>
              <a:xfrm>
                <a:off x="5289687" y="6107075"/>
                <a:ext cx="372025" cy="369332"/>
              </a:xfrm>
              <a:prstGeom prst="rect">
                <a:avLst/>
              </a:prstGeom>
              <a:blipFill>
                <a:blip r:embed="rId7"/>
                <a:stretch>
                  <a:fillRect l="-11475" r="-8197"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字方塊 48">
                <a:extLst>
                  <a:ext uri="{FF2B5EF4-FFF2-40B4-BE49-F238E27FC236}">
                    <a16:creationId xmlns:a16="http://schemas.microsoft.com/office/drawing/2014/main" id="{1DDCBFD1-09CD-47B5-8F8D-988723ADEBE8}"/>
                  </a:ext>
                </a:extLst>
              </p:cNvPr>
              <p:cNvSpPr txBox="1"/>
              <p:nvPr/>
            </p:nvSpPr>
            <p:spPr>
              <a:xfrm>
                <a:off x="4986737" y="1038280"/>
                <a:ext cx="24570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3" name="文字方塊 48">
                <a:extLst>
                  <a:ext uri="{FF2B5EF4-FFF2-40B4-BE49-F238E27FC236}">
                    <a16:creationId xmlns:a16="http://schemas.microsoft.com/office/drawing/2014/main" id="{1DDCBFD1-09CD-47B5-8F8D-988723ADEBE8}"/>
                  </a:ext>
                </a:extLst>
              </p:cNvPr>
              <p:cNvSpPr txBox="1">
                <a:spLocks noRot="1" noChangeAspect="1" noMove="1" noResize="1" noEditPoints="1" noAdjustHandles="1" noChangeArrowheads="1" noChangeShapeType="1" noTextEdit="1"/>
              </p:cNvSpPr>
              <p:nvPr/>
            </p:nvSpPr>
            <p:spPr>
              <a:xfrm>
                <a:off x="4986737" y="1038280"/>
                <a:ext cx="245708" cy="369332"/>
              </a:xfrm>
              <a:prstGeom prst="rect">
                <a:avLst/>
              </a:prstGeom>
              <a:blipFill>
                <a:blip r:embed="rId8"/>
                <a:stretch>
                  <a:fillRect l="-30000" r="-30000" b="-24590"/>
                </a:stretch>
              </a:blipFill>
            </p:spPr>
            <p:txBody>
              <a:bodyPr/>
              <a:lstStyle/>
              <a:p>
                <a:r>
                  <a:rPr lang="zh-CN" altLang="en-US">
                    <a:noFill/>
                  </a:rPr>
                  <a:t> </a:t>
                </a:r>
              </a:p>
            </p:txBody>
          </p:sp>
        </mc:Fallback>
      </mc:AlternateContent>
      <p:sp>
        <p:nvSpPr>
          <p:cNvPr id="14" name="文字方塊 49">
            <a:extLst>
              <a:ext uri="{FF2B5EF4-FFF2-40B4-BE49-F238E27FC236}">
                <a16:creationId xmlns:a16="http://schemas.microsoft.com/office/drawing/2014/main" id="{5270A002-9955-4B56-A26E-1A57A954A70C}"/>
              </a:ext>
            </a:extLst>
          </p:cNvPr>
          <p:cNvSpPr txBox="1"/>
          <p:nvPr/>
        </p:nvSpPr>
        <p:spPr>
          <a:xfrm>
            <a:off x="5766095" y="5258372"/>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5" name="文字方塊 50">
            <a:extLst>
              <a:ext uri="{FF2B5EF4-FFF2-40B4-BE49-F238E27FC236}">
                <a16:creationId xmlns:a16="http://schemas.microsoft.com/office/drawing/2014/main" id="{09D2DDD4-782B-4D8B-AD5F-4B82453A9F0C}"/>
              </a:ext>
            </a:extLst>
          </p:cNvPr>
          <p:cNvSpPr txBox="1"/>
          <p:nvPr/>
        </p:nvSpPr>
        <p:spPr>
          <a:xfrm>
            <a:off x="5399562" y="962341"/>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16" name="文字方塊 53">
            <a:extLst>
              <a:ext uri="{FF2B5EF4-FFF2-40B4-BE49-F238E27FC236}">
                <a16:creationId xmlns:a16="http://schemas.microsoft.com/office/drawing/2014/main" id="{703FA9EF-BA41-436E-AF8D-33F26EAEC412}"/>
              </a:ext>
            </a:extLst>
          </p:cNvPr>
          <p:cNvSpPr txBox="1"/>
          <p:nvPr/>
        </p:nvSpPr>
        <p:spPr>
          <a:xfrm>
            <a:off x="6492300" y="5254237"/>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7" name="文字方塊 54">
            <a:extLst>
              <a:ext uri="{FF2B5EF4-FFF2-40B4-BE49-F238E27FC236}">
                <a16:creationId xmlns:a16="http://schemas.microsoft.com/office/drawing/2014/main" id="{EB86CDAD-94EE-449A-9AB6-3543A7C1351D}"/>
              </a:ext>
            </a:extLst>
          </p:cNvPr>
          <p:cNvSpPr txBox="1"/>
          <p:nvPr/>
        </p:nvSpPr>
        <p:spPr>
          <a:xfrm>
            <a:off x="6086376" y="963286"/>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18" name="文字方塊 55">
            <a:extLst>
              <a:ext uri="{FF2B5EF4-FFF2-40B4-BE49-F238E27FC236}">
                <a16:creationId xmlns:a16="http://schemas.microsoft.com/office/drawing/2014/main" id="{CDF0F9D3-A154-429B-A2BE-A04A485E6219}"/>
              </a:ext>
            </a:extLst>
          </p:cNvPr>
          <p:cNvSpPr txBox="1"/>
          <p:nvPr/>
        </p:nvSpPr>
        <p:spPr>
          <a:xfrm>
            <a:off x="7173146" y="5268155"/>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9" name="文字方塊 56">
            <a:extLst>
              <a:ext uri="{FF2B5EF4-FFF2-40B4-BE49-F238E27FC236}">
                <a16:creationId xmlns:a16="http://schemas.microsoft.com/office/drawing/2014/main" id="{00C2D4EE-47C4-4774-9AF0-FBCBFE40CDCD}"/>
              </a:ext>
            </a:extLst>
          </p:cNvPr>
          <p:cNvSpPr txBox="1"/>
          <p:nvPr/>
        </p:nvSpPr>
        <p:spPr>
          <a:xfrm>
            <a:off x="6749123" y="983557"/>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20" name="文字方塊 57">
            <a:extLst>
              <a:ext uri="{FF2B5EF4-FFF2-40B4-BE49-F238E27FC236}">
                <a16:creationId xmlns:a16="http://schemas.microsoft.com/office/drawing/2014/main" id="{3CE6EA02-BB8B-4F78-8D9A-A85C0BC7C729}"/>
              </a:ext>
            </a:extLst>
          </p:cNvPr>
          <p:cNvSpPr txBox="1"/>
          <p:nvPr/>
        </p:nvSpPr>
        <p:spPr>
          <a:xfrm>
            <a:off x="7828156" y="5277289"/>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1" name="文字方塊 58">
            <a:extLst>
              <a:ext uri="{FF2B5EF4-FFF2-40B4-BE49-F238E27FC236}">
                <a16:creationId xmlns:a16="http://schemas.microsoft.com/office/drawing/2014/main" id="{D3EA092E-A1B7-4489-81AE-51B79EE20BFB}"/>
              </a:ext>
            </a:extLst>
          </p:cNvPr>
          <p:cNvSpPr txBox="1"/>
          <p:nvPr/>
        </p:nvSpPr>
        <p:spPr>
          <a:xfrm>
            <a:off x="7411870" y="973313"/>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7</a:t>
            </a:r>
          </a:p>
        </p:txBody>
      </p:sp>
      <p:sp>
        <p:nvSpPr>
          <p:cNvPr id="22" name="文字方塊 59">
            <a:extLst>
              <a:ext uri="{FF2B5EF4-FFF2-40B4-BE49-F238E27FC236}">
                <a16:creationId xmlns:a16="http://schemas.microsoft.com/office/drawing/2014/main" id="{530BDD9F-460D-4B4B-83CF-61B16DCDCA57}"/>
              </a:ext>
            </a:extLst>
          </p:cNvPr>
          <p:cNvSpPr txBox="1"/>
          <p:nvPr/>
        </p:nvSpPr>
        <p:spPr>
          <a:xfrm>
            <a:off x="8475046" y="5278025"/>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3" name="文字方塊 60">
            <a:extLst>
              <a:ext uri="{FF2B5EF4-FFF2-40B4-BE49-F238E27FC236}">
                <a16:creationId xmlns:a16="http://schemas.microsoft.com/office/drawing/2014/main" id="{DBDC22BC-29C4-400F-9025-987FD72CF9CC}"/>
              </a:ext>
            </a:extLst>
          </p:cNvPr>
          <p:cNvSpPr txBox="1"/>
          <p:nvPr/>
        </p:nvSpPr>
        <p:spPr>
          <a:xfrm>
            <a:off x="8052443" y="973313"/>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24" name="矩形 23">
            <a:extLst>
              <a:ext uri="{FF2B5EF4-FFF2-40B4-BE49-F238E27FC236}">
                <a16:creationId xmlns:a16="http://schemas.microsoft.com/office/drawing/2014/main" id="{CFCD794B-835C-47C0-93C9-BC4A1205C903}"/>
              </a:ext>
            </a:extLst>
          </p:cNvPr>
          <p:cNvSpPr/>
          <p:nvPr/>
        </p:nvSpPr>
        <p:spPr>
          <a:xfrm>
            <a:off x="5841470" y="5681509"/>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5" name="矩形 24">
            <a:extLst>
              <a:ext uri="{FF2B5EF4-FFF2-40B4-BE49-F238E27FC236}">
                <a16:creationId xmlns:a16="http://schemas.microsoft.com/office/drawing/2014/main" id="{0E4A3B5C-5EEE-4EEA-8F16-0F408768E5BB}"/>
              </a:ext>
            </a:extLst>
          </p:cNvPr>
          <p:cNvSpPr/>
          <p:nvPr/>
        </p:nvSpPr>
        <p:spPr>
          <a:xfrm>
            <a:off x="6556998" y="5677374"/>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6" name="矩形 25">
            <a:extLst>
              <a:ext uri="{FF2B5EF4-FFF2-40B4-BE49-F238E27FC236}">
                <a16:creationId xmlns:a16="http://schemas.microsoft.com/office/drawing/2014/main" id="{224FA01C-E784-48A4-9A12-F66C6A383246}"/>
              </a:ext>
            </a:extLst>
          </p:cNvPr>
          <p:cNvSpPr/>
          <p:nvPr/>
        </p:nvSpPr>
        <p:spPr>
          <a:xfrm>
            <a:off x="7892854" y="6081072"/>
            <a:ext cx="319177" cy="3498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B050"/>
              </a:solidFill>
              <a:effectLst/>
              <a:uLnTx/>
              <a:uFillTx/>
              <a:latin typeface="Calibri"/>
              <a:ea typeface="黑体"/>
              <a:cs typeface="+mn-cs"/>
            </a:endParaRPr>
          </a:p>
        </p:txBody>
      </p:sp>
      <p:sp>
        <p:nvSpPr>
          <p:cNvPr id="27" name="矩形 26">
            <a:extLst>
              <a:ext uri="{FF2B5EF4-FFF2-40B4-BE49-F238E27FC236}">
                <a16:creationId xmlns:a16="http://schemas.microsoft.com/office/drawing/2014/main" id="{05654FE8-88EB-4C82-86EF-B4387B31C757}"/>
              </a:ext>
            </a:extLst>
          </p:cNvPr>
          <p:cNvSpPr/>
          <p:nvPr/>
        </p:nvSpPr>
        <p:spPr>
          <a:xfrm>
            <a:off x="7491392" y="1038280"/>
            <a:ext cx="319177" cy="349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B050"/>
              </a:solidFill>
              <a:effectLst/>
              <a:uLnTx/>
              <a:uFillTx/>
              <a:latin typeface="Calibri"/>
              <a:ea typeface="黑体"/>
              <a:cs typeface="+mn-cs"/>
            </a:endParaRPr>
          </a:p>
        </p:txBody>
      </p:sp>
      <p:sp>
        <p:nvSpPr>
          <p:cNvPr id="28" name="矩形 27">
            <a:extLst>
              <a:ext uri="{FF2B5EF4-FFF2-40B4-BE49-F238E27FC236}">
                <a16:creationId xmlns:a16="http://schemas.microsoft.com/office/drawing/2014/main" id="{DF246C16-B29F-4484-8735-B440712007C9}"/>
              </a:ext>
            </a:extLst>
          </p:cNvPr>
          <p:cNvSpPr/>
          <p:nvPr/>
        </p:nvSpPr>
        <p:spPr>
          <a:xfrm>
            <a:off x="8546113" y="5707403"/>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grpSp>
        <p:nvGrpSpPr>
          <p:cNvPr id="29" name="群組 2">
            <a:extLst>
              <a:ext uri="{FF2B5EF4-FFF2-40B4-BE49-F238E27FC236}">
                <a16:creationId xmlns:a16="http://schemas.microsoft.com/office/drawing/2014/main" id="{0E984802-8651-491D-A1A6-9D26E06425C9}"/>
              </a:ext>
            </a:extLst>
          </p:cNvPr>
          <p:cNvGrpSpPr/>
          <p:nvPr/>
        </p:nvGrpSpPr>
        <p:grpSpPr>
          <a:xfrm>
            <a:off x="3171073" y="5068598"/>
            <a:ext cx="399503" cy="461665"/>
            <a:chOff x="5891338" y="5744015"/>
            <a:chExt cx="399503" cy="461665"/>
          </a:xfrm>
        </p:grpSpPr>
        <p:sp>
          <p:nvSpPr>
            <p:cNvPr id="30" name="文字方塊 52">
              <a:extLst>
                <a:ext uri="{FF2B5EF4-FFF2-40B4-BE49-F238E27FC236}">
                  <a16:creationId xmlns:a16="http://schemas.microsoft.com/office/drawing/2014/main" id="{FEB9EC36-23B6-4BA6-BB75-A705892885F5}"/>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1" name="文字方塊 1">
              <a:extLst>
                <a:ext uri="{FF2B5EF4-FFF2-40B4-BE49-F238E27FC236}">
                  <a16:creationId xmlns:a16="http://schemas.microsoft.com/office/drawing/2014/main" id="{EA33A9E0-04D4-491B-852B-9AB0EB9DBA93}"/>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32" name="群組 65">
            <a:extLst>
              <a:ext uri="{FF2B5EF4-FFF2-40B4-BE49-F238E27FC236}">
                <a16:creationId xmlns:a16="http://schemas.microsoft.com/office/drawing/2014/main" id="{C335E4FC-3290-4EB2-9584-86EF3BC4FC35}"/>
              </a:ext>
            </a:extLst>
          </p:cNvPr>
          <p:cNvGrpSpPr/>
          <p:nvPr/>
        </p:nvGrpSpPr>
        <p:grpSpPr>
          <a:xfrm>
            <a:off x="1170023" y="3733963"/>
            <a:ext cx="399503" cy="461665"/>
            <a:chOff x="5891338" y="5744015"/>
            <a:chExt cx="399503" cy="461665"/>
          </a:xfrm>
        </p:grpSpPr>
        <p:sp>
          <p:nvSpPr>
            <p:cNvPr id="33" name="文字方塊 66">
              <a:extLst>
                <a:ext uri="{FF2B5EF4-FFF2-40B4-BE49-F238E27FC236}">
                  <a16:creationId xmlns:a16="http://schemas.microsoft.com/office/drawing/2014/main" id="{EFB4CDB4-051D-4610-9FBD-9EB2477A43EE}"/>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4" name="文字方塊 67">
              <a:extLst>
                <a:ext uri="{FF2B5EF4-FFF2-40B4-BE49-F238E27FC236}">
                  <a16:creationId xmlns:a16="http://schemas.microsoft.com/office/drawing/2014/main" id="{989AF06E-3146-4A5C-995C-5E02F9931512}"/>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35" name="群組 68">
            <a:extLst>
              <a:ext uri="{FF2B5EF4-FFF2-40B4-BE49-F238E27FC236}">
                <a16:creationId xmlns:a16="http://schemas.microsoft.com/office/drawing/2014/main" id="{0DFA984A-7785-432B-B3A0-77778330C0AE}"/>
              </a:ext>
            </a:extLst>
          </p:cNvPr>
          <p:cNvGrpSpPr/>
          <p:nvPr/>
        </p:nvGrpSpPr>
        <p:grpSpPr>
          <a:xfrm>
            <a:off x="1149014" y="1247858"/>
            <a:ext cx="399503" cy="461665"/>
            <a:chOff x="5891338" y="5744015"/>
            <a:chExt cx="399503" cy="461665"/>
          </a:xfrm>
        </p:grpSpPr>
        <p:sp>
          <p:nvSpPr>
            <p:cNvPr id="36" name="文字方塊 69">
              <a:extLst>
                <a:ext uri="{FF2B5EF4-FFF2-40B4-BE49-F238E27FC236}">
                  <a16:creationId xmlns:a16="http://schemas.microsoft.com/office/drawing/2014/main" id="{E377E88E-F86D-4C8B-AC97-6B0F788E8659}"/>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7" name="文字方塊 70">
              <a:extLst>
                <a:ext uri="{FF2B5EF4-FFF2-40B4-BE49-F238E27FC236}">
                  <a16:creationId xmlns:a16="http://schemas.microsoft.com/office/drawing/2014/main" id="{B0FCB43F-40BE-4540-BAC4-9563C37B424C}"/>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38" name="群組 71">
            <a:extLst>
              <a:ext uri="{FF2B5EF4-FFF2-40B4-BE49-F238E27FC236}">
                <a16:creationId xmlns:a16="http://schemas.microsoft.com/office/drawing/2014/main" id="{79A5AADD-5F57-478A-9AFD-201A1F7F4848}"/>
              </a:ext>
            </a:extLst>
          </p:cNvPr>
          <p:cNvGrpSpPr/>
          <p:nvPr/>
        </p:nvGrpSpPr>
        <p:grpSpPr>
          <a:xfrm>
            <a:off x="5081421" y="2855431"/>
            <a:ext cx="399503" cy="461665"/>
            <a:chOff x="5891338" y="5744015"/>
            <a:chExt cx="399503" cy="461665"/>
          </a:xfrm>
        </p:grpSpPr>
        <p:sp>
          <p:nvSpPr>
            <p:cNvPr id="39" name="文字方塊 73">
              <a:extLst>
                <a:ext uri="{FF2B5EF4-FFF2-40B4-BE49-F238E27FC236}">
                  <a16:creationId xmlns:a16="http://schemas.microsoft.com/office/drawing/2014/main" id="{08FA2494-365A-4246-9556-F567CC6D146E}"/>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0" name="文字方塊 74">
              <a:extLst>
                <a:ext uri="{FF2B5EF4-FFF2-40B4-BE49-F238E27FC236}">
                  <a16:creationId xmlns:a16="http://schemas.microsoft.com/office/drawing/2014/main" id="{E486CFEC-67F9-48BB-A733-78AB232ABF1C}"/>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sp>
        <p:nvSpPr>
          <p:cNvPr id="41" name="文字方塊 75">
            <a:extLst>
              <a:ext uri="{FF2B5EF4-FFF2-40B4-BE49-F238E27FC236}">
                <a16:creationId xmlns:a16="http://schemas.microsoft.com/office/drawing/2014/main" id="{788B0BC0-3201-4000-BF46-EE74E8233BED}"/>
              </a:ext>
            </a:extLst>
          </p:cNvPr>
          <p:cNvSpPr txBox="1"/>
          <p:nvPr/>
        </p:nvSpPr>
        <p:spPr>
          <a:xfrm>
            <a:off x="2319676" y="6088544"/>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25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2" name="文字方塊 76">
            <a:extLst>
              <a:ext uri="{FF2B5EF4-FFF2-40B4-BE49-F238E27FC236}">
                <a16:creationId xmlns:a16="http://schemas.microsoft.com/office/drawing/2014/main" id="{086C40BA-AABC-46D3-A18E-46FFDF53F217}"/>
              </a:ext>
            </a:extLst>
          </p:cNvPr>
          <p:cNvSpPr txBox="1"/>
          <p:nvPr/>
        </p:nvSpPr>
        <p:spPr>
          <a:xfrm>
            <a:off x="3071240" y="6088546"/>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25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3" name="文字方塊 77">
            <a:extLst>
              <a:ext uri="{FF2B5EF4-FFF2-40B4-BE49-F238E27FC236}">
                <a16:creationId xmlns:a16="http://schemas.microsoft.com/office/drawing/2014/main" id="{5DDB10DB-5936-414C-9160-DE33B90B7DF3}"/>
              </a:ext>
            </a:extLst>
          </p:cNvPr>
          <p:cNvSpPr txBox="1"/>
          <p:nvPr/>
        </p:nvSpPr>
        <p:spPr>
          <a:xfrm>
            <a:off x="3816496" y="6088546"/>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2500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4" name="文字方塊 78">
            <a:extLst>
              <a:ext uri="{FF2B5EF4-FFF2-40B4-BE49-F238E27FC236}">
                <a16:creationId xmlns:a16="http://schemas.microsoft.com/office/drawing/2014/main" id="{F852EB35-1571-4CE8-9808-B48B6855DCD7}"/>
              </a:ext>
            </a:extLst>
          </p:cNvPr>
          <p:cNvSpPr txBox="1"/>
          <p:nvPr/>
        </p:nvSpPr>
        <p:spPr>
          <a:xfrm>
            <a:off x="20787" y="3581281"/>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25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5" name="文字方塊 79">
            <a:extLst>
              <a:ext uri="{FF2B5EF4-FFF2-40B4-BE49-F238E27FC236}">
                <a16:creationId xmlns:a16="http://schemas.microsoft.com/office/drawing/2014/main" id="{8E8BCC63-A8F5-4CF3-BB68-292979E17FAE}"/>
              </a:ext>
            </a:extLst>
          </p:cNvPr>
          <p:cNvSpPr txBox="1"/>
          <p:nvPr/>
        </p:nvSpPr>
        <p:spPr>
          <a:xfrm>
            <a:off x="4530" y="4279148"/>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25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6" name="文字方塊 80">
            <a:extLst>
              <a:ext uri="{FF2B5EF4-FFF2-40B4-BE49-F238E27FC236}">
                <a16:creationId xmlns:a16="http://schemas.microsoft.com/office/drawing/2014/main" id="{76122AC9-1250-4DC5-B6E6-9888BE92C8FF}"/>
              </a:ext>
            </a:extLst>
          </p:cNvPr>
          <p:cNvSpPr txBox="1"/>
          <p:nvPr/>
        </p:nvSpPr>
        <p:spPr>
          <a:xfrm>
            <a:off x="-6005" y="4977013"/>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2500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7" name="文字方塊 81">
            <a:extLst>
              <a:ext uri="{FF2B5EF4-FFF2-40B4-BE49-F238E27FC236}">
                <a16:creationId xmlns:a16="http://schemas.microsoft.com/office/drawing/2014/main" id="{6BBAFD0B-DE57-46BE-AE62-2F8A8B032F93}"/>
              </a:ext>
            </a:extLst>
          </p:cNvPr>
          <p:cNvSpPr txBox="1"/>
          <p:nvPr/>
        </p:nvSpPr>
        <p:spPr>
          <a:xfrm>
            <a:off x="68072" y="837347"/>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25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8" name="文字方塊 82">
            <a:extLst>
              <a:ext uri="{FF2B5EF4-FFF2-40B4-BE49-F238E27FC236}">
                <a16:creationId xmlns:a16="http://schemas.microsoft.com/office/drawing/2014/main" id="{1F2AE315-1ABA-40F7-AD7E-7B33D22EB701}"/>
              </a:ext>
            </a:extLst>
          </p:cNvPr>
          <p:cNvSpPr txBox="1"/>
          <p:nvPr/>
        </p:nvSpPr>
        <p:spPr>
          <a:xfrm>
            <a:off x="51815" y="1535214"/>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25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9" name="文字方塊 83">
            <a:extLst>
              <a:ext uri="{FF2B5EF4-FFF2-40B4-BE49-F238E27FC236}">
                <a16:creationId xmlns:a16="http://schemas.microsoft.com/office/drawing/2014/main" id="{F1246D49-29FA-4DCA-A3FC-BB573427DC83}"/>
              </a:ext>
            </a:extLst>
          </p:cNvPr>
          <p:cNvSpPr txBox="1"/>
          <p:nvPr/>
        </p:nvSpPr>
        <p:spPr>
          <a:xfrm>
            <a:off x="41280" y="2233079"/>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2500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0" name="文字方塊 84">
            <a:extLst>
              <a:ext uri="{FF2B5EF4-FFF2-40B4-BE49-F238E27FC236}">
                <a16:creationId xmlns:a16="http://schemas.microsoft.com/office/drawing/2014/main" id="{99C9E5D3-A896-49AC-BFFF-B7044A86A4B2}"/>
              </a:ext>
            </a:extLst>
          </p:cNvPr>
          <p:cNvSpPr txBox="1"/>
          <p:nvPr/>
        </p:nvSpPr>
        <p:spPr>
          <a:xfrm>
            <a:off x="6258019" y="2149918"/>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25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1" name="文字方塊 85">
            <a:extLst>
              <a:ext uri="{FF2B5EF4-FFF2-40B4-BE49-F238E27FC236}">
                <a16:creationId xmlns:a16="http://schemas.microsoft.com/office/drawing/2014/main" id="{542903EE-7EC5-487A-862E-3A137215DB9B}"/>
              </a:ext>
            </a:extLst>
          </p:cNvPr>
          <p:cNvSpPr txBox="1"/>
          <p:nvPr/>
        </p:nvSpPr>
        <p:spPr>
          <a:xfrm>
            <a:off x="6241762" y="2847785"/>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25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2" name="文字方塊 86">
            <a:extLst>
              <a:ext uri="{FF2B5EF4-FFF2-40B4-BE49-F238E27FC236}">
                <a16:creationId xmlns:a16="http://schemas.microsoft.com/office/drawing/2014/main" id="{C84EB340-9A00-4131-BFDC-7545F182B217}"/>
              </a:ext>
            </a:extLst>
          </p:cNvPr>
          <p:cNvSpPr txBox="1"/>
          <p:nvPr/>
        </p:nvSpPr>
        <p:spPr>
          <a:xfrm>
            <a:off x="6231227" y="3545650"/>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2500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3" name="文字方塊 3">
            <a:extLst>
              <a:ext uri="{FF2B5EF4-FFF2-40B4-BE49-F238E27FC236}">
                <a16:creationId xmlns:a16="http://schemas.microsoft.com/office/drawing/2014/main" id="{30B4B001-4CA2-422E-97B6-A9F20702FF80}"/>
              </a:ext>
            </a:extLst>
          </p:cNvPr>
          <p:cNvSpPr txBox="1"/>
          <p:nvPr/>
        </p:nvSpPr>
        <p:spPr>
          <a:xfrm>
            <a:off x="2925289" y="731141"/>
            <a:ext cx="4698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cxnSp>
        <p:nvCxnSpPr>
          <p:cNvPr id="54" name="直線單箭頭接點 6">
            <a:extLst>
              <a:ext uri="{FF2B5EF4-FFF2-40B4-BE49-F238E27FC236}">
                <a16:creationId xmlns:a16="http://schemas.microsoft.com/office/drawing/2014/main" id="{DC38B678-F767-4D65-B25B-7AB7E30D4564}"/>
              </a:ext>
            </a:extLst>
          </p:cNvPr>
          <p:cNvCxnSpPr>
            <a:stCxn id="47" idx="3"/>
            <a:endCxn id="37" idx="1"/>
          </p:cNvCxnSpPr>
          <p:nvPr/>
        </p:nvCxnSpPr>
        <p:spPr>
          <a:xfrm>
            <a:off x="551151" y="1068180"/>
            <a:ext cx="597863" cy="4105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87">
            <a:extLst>
              <a:ext uri="{FF2B5EF4-FFF2-40B4-BE49-F238E27FC236}">
                <a16:creationId xmlns:a16="http://schemas.microsoft.com/office/drawing/2014/main" id="{E9007A70-B3AF-403E-A8EC-730513EDAFAD}"/>
              </a:ext>
            </a:extLst>
          </p:cNvPr>
          <p:cNvCxnSpPr>
            <a:endCxn id="37" idx="1"/>
          </p:cNvCxnSpPr>
          <p:nvPr/>
        </p:nvCxnSpPr>
        <p:spPr>
          <a:xfrm flipV="1">
            <a:off x="509689" y="1478691"/>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88">
            <a:extLst>
              <a:ext uri="{FF2B5EF4-FFF2-40B4-BE49-F238E27FC236}">
                <a16:creationId xmlns:a16="http://schemas.microsoft.com/office/drawing/2014/main" id="{4D2ABCA2-6E2F-405E-8E4F-6CE73992D675}"/>
              </a:ext>
            </a:extLst>
          </p:cNvPr>
          <p:cNvCxnSpPr>
            <a:endCxn id="37" idx="1"/>
          </p:cNvCxnSpPr>
          <p:nvPr/>
        </p:nvCxnSpPr>
        <p:spPr>
          <a:xfrm flipV="1">
            <a:off x="519330" y="1478691"/>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89">
            <a:extLst>
              <a:ext uri="{FF2B5EF4-FFF2-40B4-BE49-F238E27FC236}">
                <a16:creationId xmlns:a16="http://schemas.microsoft.com/office/drawing/2014/main" id="{6BBD25A7-1CA5-4A74-A78D-7ECD388AE7E7}"/>
              </a:ext>
            </a:extLst>
          </p:cNvPr>
          <p:cNvCxnSpPr>
            <a:cxnSpLocks/>
          </p:cNvCxnSpPr>
          <p:nvPr/>
        </p:nvCxnSpPr>
        <p:spPr>
          <a:xfrm>
            <a:off x="545462" y="3789186"/>
            <a:ext cx="603552" cy="1903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90">
            <a:extLst>
              <a:ext uri="{FF2B5EF4-FFF2-40B4-BE49-F238E27FC236}">
                <a16:creationId xmlns:a16="http://schemas.microsoft.com/office/drawing/2014/main" id="{D1F70745-271F-4006-80B3-32CAA477CBA0}"/>
              </a:ext>
            </a:extLst>
          </p:cNvPr>
          <p:cNvCxnSpPr>
            <a:cxnSpLocks/>
            <a:endCxn id="34" idx="1"/>
          </p:cNvCxnSpPr>
          <p:nvPr/>
        </p:nvCxnSpPr>
        <p:spPr>
          <a:xfrm flipV="1">
            <a:off x="535821" y="3964796"/>
            <a:ext cx="634202" cy="5571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91">
            <a:extLst>
              <a:ext uri="{FF2B5EF4-FFF2-40B4-BE49-F238E27FC236}">
                <a16:creationId xmlns:a16="http://schemas.microsoft.com/office/drawing/2014/main" id="{CE36108F-5BA4-4D2F-AAC7-48AA8B7046FF}"/>
              </a:ext>
            </a:extLst>
          </p:cNvPr>
          <p:cNvCxnSpPr>
            <a:cxnSpLocks/>
            <a:endCxn id="34" idx="1"/>
          </p:cNvCxnSpPr>
          <p:nvPr/>
        </p:nvCxnSpPr>
        <p:spPr>
          <a:xfrm flipV="1">
            <a:off x="545462" y="3964796"/>
            <a:ext cx="624561" cy="12481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92">
            <a:extLst>
              <a:ext uri="{FF2B5EF4-FFF2-40B4-BE49-F238E27FC236}">
                <a16:creationId xmlns:a16="http://schemas.microsoft.com/office/drawing/2014/main" id="{790EB02B-8566-42E1-9EB5-D9224C80510F}"/>
              </a:ext>
            </a:extLst>
          </p:cNvPr>
          <p:cNvCxnSpPr>
            <a:stCxn id="50" idx="1"/>
            <a:endCxn id="40" idx="3"/>
          </p:cNvCxnSpPr>
          <p:nvPr/>
        </p:nvCxnSpPr>
        <p:spPr>
          <a:xfrm flipH="1">
            <a:off x="5480924" y="2380751"/>
            <a:ext cx="777095" cy="7055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93">
            <a:extLst>
              <a:ext uri="{FF2B5EF4-FFF2-40B4-BE49-F238E27FC236}">
                <a16:creationId xmlns:a16="http://schemas.microsoft.com/office/drawing/2014/main" id="{0CDB8E4D-E9EE-4F3C-BA11-966405149CF4}"/>
              </a:ext>
            </a:extLst>
          </p:cNvPr>
          <p:cNvCxnSpPr>
            <a:stCxn id="51" idx="1"/>
          </p:cNvCxnSpPr>
          <p:nvPr/>
        </p:nvCxnSpPr>
        <p:spPr>
          <a:xfrm flipH="1">
            <a:off x="5478489" y="3078617"/>
            <a:ext cx="763273" cy="53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94">
            <a:extLst>
              <a:ext uri="{FF2B5EF4-FFF2-40B4-BE49-F238E27FC236}">
                <a16:creationId xmlns:a16="http://schemas.microsoft.com/office/drawing/2014/main" id="{21F3486E-6BC4-475C-AABC-BCCC44ED2802}"/>
              </a:ext>
            </a:extLst>
          </p:cNvPr>
          <p:cNvCxnSpPr>
            <a:stCxn id="52" idx="1"/>
          </p:cNvCxnSpPr>
          <p:nvPr/>
        </p:nvCxnSpPr>
        <p:spPr>
          <a:xfrm flipH="1" flipV="1">
            <a:off x="5488129" y="3083985"/>
            <a:ext cx="743098" cy="6924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95">
            <a:extLst>
              <a:ext uri="{FF2B5EF4-FFF2-40B4-BE49-F238E27FC236}">
                <a16:creationId xmlns:a16="http://schemas.microsoft.com/office/drawing/2014/main" id="{835BB483-BA32-4162-83AB-9F7C4654A3B4}"/>
              </a:ext>
            </a:extLst>
          </p:cNvPr>
          <p:cNvCxnSpPr/>
          <p:nvPr/>
        </p:nvCxnSpPr>
        <p:spPr>
          <a:xfrm rot="5400000" flipH="1">
            <a:off x="3469184" y="5407603"/>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96">
            <a:extLst>
              <a:ext uri="{FF2B5EF4-FFF2-40B4-BE49-F238E27FC236}">
                <a16:creationId xmlns:a16="http://schemas.microsoft.com/office/drawing/2014/main" id="{D0D8C716-E102-4595-97AB-02D1F3F9B73F}"/>
              </a:ext>
            </a:extLst>
          </p:cNvPr>
          <p:cNvCxnSpPr/>
          <p:nvPr/>
        </p:nvCxnSpPr>
        <p:spPr>
          <a:xfrm rot="5400000" flipH="1" flipV="1">
            <a:off x="3034408" y="5751817"/>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97">
            <a:extLst>
              <a:ext uri="{FF2B5EF4-FFF2-40B4-BE49-F238E27FC236}">
                <a16:creationId xmlns:a16="http://schemas.microsoft.com/office/drawing/2014/main" id="{62FFE3E6-3DD4-4600-ADF7-BFD2A8B200D4}"/>
              </a:ext>
            </a:extLst>
          </p:cNvPr>
          <p:cNvCxnSpPr/>
          <p:nvPr/>
        </p:nvCxnSpPr>
        <p:spPr>
          <a:xfrm rot="5400000" flipH="1" flipV="1">
            <a:off x="2632785" y="5396994"/>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字方塊 11">
            <a:extLst>
              <a:ext uri="{FF2B5EF4-FFF2-40B4-BE49-F238E27FC236}">
                <a16:creationId xmlns:a16="http://schemas.microsoft.com/office/drawing/2014/main" id="{2FB9A6EE-2E72-426B-BE4B-B2884B80F3AD}"/>
              </a:ext>
            </a:extLst>
          </p:cNvPr>
          <p:cNvSpPr txBox="1"/>
          <p:nvPr/>
        </p:nvSpPr>
        <p:spPr>
          <a:xfrm>
            <a:off x="2354033" y="5654786"/>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67" name="文字方塊 98">
            <a:extLst>
              <a:ext uri="{FF2B5EF4-FFF2-40B4-BE49-F238E27FC236}">
                <a16:creationId xmlns:a16="http://schemas.microsoft.com/office/drawing/2014/main" id="{178D0989-C84D-4362-B8B9-77EF18C3C9F7}"/>
              </a:ext>
            </a:extLst>
          </p:cNvPr>
          <p:cNvSpPr txBox="1"/>
          <p:nvPr/>
        </p:nvSpPr>
        <p:spPr>
          <a:xfrm>
            <a:off x="3071240" y="5705240"/>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68" name="文字方塊 99">
            <a:extLst>
              <a:ext uri="{FF2B5EF4-FFF2-40B4-BE49-F238E27FC236}">
                <a16:creationId xmlns:a16="http://schemas.microsoft.com/office/drawing/2014/main" id="{2AB404C0-90CC-487D-B115-1A0EBF05AB00}"/>
              </a:ext>
            </a:extLst>
          </p:cNvPr>
          <p:cNvSpPr txBox="1"/>
          <p:nvPr/>
        </p:nvSpPr>
        <p:spPr>
          <a:xfrm>
            <a:off x="3625970" y="5710409"/>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69" name="文字方塊 100">
            <a:extLst>
              <a:ext uri="{FF2B5EF4-FFF2-40B4-BE49-F238E27FC236}">
                <a16:creationId xmlns:a16="http://schemas.microsoft.com/office/drawing/2014/main" id="{D563561F-A92B-4859-8427-B819781F0B34}"/>
              </a:ext>
            </a:extLst>
          </p:cNvPr>
          <p:cNvSpPr txBox="1"/>
          <p:nvPr/>
        </p:nvSpPr>
        <p:spPr>
          <a:xfrm>
            <a:off x="522430" y="2137764"/>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70" name="文字方塊 101">
            <a:extLst>
              <a:ext uri="{FF2B5EF4-FFF2-40B4-BE49-F238E27FC236}">
                <a16:creationId xmlns:a16="http://schemas.microsoft.com/office/drawing/2014/main" id="{8687FBCF-09D6-422D-9011-E97AC4E8B30A}"/>
              </a:ext>
            </a:extLst>
          </p:cNvPr>
          <p:cNvSpPr txBox="1"/>
          <p:nvPr/>
        </p:nvSpPr>
        <p:spPr>
          <a:xfrm>
            <a:off x="5966509" y="2098926"/>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71" name="文字方塊 102">
            <a:extLst>
              <a:ext uri="{FF2B5EF4-FFF2-40B4-BE49-F238E27FC236}">
                <a16:creationId xmlns:a16="http://schemas.microsoft.com/office/drawing/2014/main" id="{A52C8ACD-0C30-458B-8CC6-98E4B162E4C2}"/>
              </a:ext>
            </a:extLst>
          </p:cNvPr>
          <p:cNvSpPr txBox="1"/>
          <p:nvPr/>
        </p:nvSpPr>
        <p:spPr>
          <a:xfrm>
            <a:off x="5937601" y="3419913"/>
            <a:ext cx="27157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72" name="文字方塊 103">
            <a:extLst>
              <a:ext uri="{FF2B5EF4-FFF2-40B4-BE49-F238E27FC236}">
                <a16:creationId xmlns:a16="http://schemas.microsoft.com/office/drawing/2014/main" id="{884C2B8B-AA6F-4660-804E-A9115404741A}"/>
              </a:ext>
            </a:extLst>
          </p:cNvPr>
          <p:cNvSpPr txBox="1"/>
          <p:nvPr/>
        </p:nvSpPr>
        <p:spPr>
          <a:xfrm>
            <a:off x="4506358" y="6092794"/>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3" name="文字方塊 104">
            <a:extLst>
              <a:ext uri="{FF2B5EF4-FFF2-40B4-BE49-F238E27FC236}">
                <a16:creationId xmlns:a16="http://schemas.microsoft.com/office/drawing/2014/main" id="{238DC711-30FC-4ADB-8825-1113CC53B3B0}"/>
              </a:ext>
            </a:extLst>
          </p:cNvPr>
          <p:cNvSpPr txBox="1"/>
          <p:nvPr/>
        </p:nvSpPr>
        <p:spPr>
          <a:xfrm>
            <a:off x="6241762" y="4197045"/>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74" name="文字方塊 105">
            <a:extLst>
              <a:ext uri="{FF2B5EF4-FFF2-40B4-BE49-F238E27FC236}">
                <a16:creationId xmlns:a16="http://schemas.microsoft.com/office/drawing/2014/main" id="{C6409CCC-8A45-47E7-A799-E8B607AAF8A9}"/>
              </a:ext>
            </a:extLst>
          </p:cNvPr>
          <p:cNvSpPr txBox="1"/>
          <p:nvPr/>
        </p:nvSpPr>
        <p:spPr>
          <a:xfrm>
            <a:off x="-6005" y="5603969"/>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75" name="文字方塊 106">
            <a:extLst>
              <a:ext uri="{FF2B5EF4-FFF2-40B4-BE49-F238E27FC236}">
                <a16:creationId xmlns:a16="http://schemas.microsoft.com/office/drawing/2014/main" id="{CDB82CF5-90BF-4426-8564-9E3DB9CAA54E}"/>
              </a:ext>
            </a:extLst>
          </p:cNvPr>
          <p:cNvSpPr txBox="1"/>
          <p:nvPr/>
        </p:nvSpPr>
        <p:spPr>
          <a:xfrm>
            <a:off x="20787" y="2895141"/>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cxnSp>
        <p:nvCxnSpPr>
          <p:cNvPr id="76" name="直線單箭頭接點 107">
            <a:extLst>
              <a:ext uri="{FF2B5EF4-FFF2-40B4-BE49-F238E27FC236}">
                <a16:creationId xmlns:a16="http://schemas.microsoft.com/office/drawing/2014/main" id="{AF294BD2-5DC7-483E-A926-369FE95B071E}"/>
              </a:ext>
            </a:extLst>
          </p:cNvPr>
          <p:cNvCxnSpPr>
            <a:stCxn id="72" idx="0"/>
          </p:cNvCxnSpPr>
          <p:nvPr/>
        </p:nvCxnSpPr>
        <p:spPr>
          <a:xfrm flipH="1" flipV="1">
            <a:off x="3556076" y="5450473"/>
            <a:ext cx="1199950" cy="6423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108">
            <a:extLst>
              <a:ext uri="{FF2B5EF4-FFF2-40B4-BE49-F238E27FC236}">
                <a16:creationId xmlns:a16="http://schemas.microsoft.com/office/drawing/2014/main" id="{CC4CAB84-59EE-42D3-82A7-F9CD88797A83}"/>
              </a:ext>
            </a:extLst>
          </p:cNvPr>
          <p:cNvCxnSpPr>
            <a:endCxn id="40" idx="3"/>
          </p:cNvCxnSpPr>
          <p:nvPr/>
        </p:nvCxnSpPr>
        <p:spPr>
          <a:xfrm flipH="1" flipV="1">
            <a:off x="5480924" y="3086264"/>
            <a:ext cx="750303" cy="1388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109">
            <a:extLst>
              <a:ext uri="{FF2B5EF4-FFF2-40B4-BE49-F238E27FC236}">
                <a16:creationId xmlns:a16="http://schemas.microsoft.com/office/drawing/2014/main" id="{C1906AA9-4BE7-4B05-B87F-2DCB105AD1D3}"/>
              </a:ext>
            </a:extLst>
          </p:cNvPr>
          <p:cNvCxnSpPr>
            <a:cxnSpLocks/>
            <a:stCxn id="74" idx="3"/>
            <a:endCxn id="34" idx="1"/>
          </p:cNvCxnSpPr>
          <p:nvPr/>
        </p:nvCxnSpPr>
        <p:spPr>
          <a:xfrm flipV="1">
            <a:off x="493331" y="3964796"/>
            <a:ext cx="676692" cy="18700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110">
            <a:extLst>
              <a:ext uri="{FF2B5EF4-FFF2-40B4-BE49-F238E27FC236}">
                <a16:creationId xmlns:a16="http://schemas.microsoft.com/office/drawing/2014/main" id="{6D5FF616-7476-4D43-947E-C76FBEBA8A81}"/>
              </a:ext>
            </a:extLst>
          </p:cNvPr>
          <p:cNvCxnSpPr>
            <a:cxnSpLocks/>
            <a:stCxn id="75" idx="3"/>
          </p:cNvCxnSpPr>
          <p:nvPr/>
        </p:nvCxnSpPr>
        <p:spPr>
          <a:xfrm flipV="1">
            <a:off x="520123" y="1502932"/>
            <a:ext cx="617325" cy="16230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文字方塊 112">
            <a:extLst>
              <a:ext uri="{FF2B5EF4-FFF2-40B4-BE49-F238E27FC236}">
                <a16:creationId xmlns:a16="http://schemas.microsoft.com/office/drawing/2014/main" id="{CEBCF697-D0A6-4F80-8B68-A2D5042A1D16}"/>
              </a:ext>
            </a:extLst>
          </p:cNvPr>
          <p:cNvSpPr txBox="1"/>
          <p:nvPr/>
        </p:nvSpPr>
        <p:spPr>
          <a:xfrm>
            <a:off x="4303514" y="5686920"/>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81" name="文字方塊 113">
            <a:extLst>
              <a:ext uri="{FF2B5EF4-FFF2-40B4-BE49-F238E27FC236}">
                <a16:creationId xmlns:a16="http://schemas.microsoft.com/office/drawing/2014/main" id="{FDB42B38-35A1-4D0B-965E-0FE0AE45D866}"/>
              </a:ext>
            </a:extLst>
          </p:cNvPr>
          <p:cNvSpPr txBox="1"/>
          <p:nvPr/>
        </p:nvSpPr>
        <p:spPr>
          <a:xfrm>
            <a:off x="503866" y="2940030"/>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Calibri"/>
                <a:ea typeface="黑体"/>
                <a:cs typeface="+mn-cs"/>
              </a:rPr>
              <a:t>-10</a:t>
            </a:r>
            <a:endParaRPr kumimoji="0" lang="zh-TW" altLang="en-US" sz="2400" b="1" i="0" u="none" strike="noStrike" kern="1200" cap="none" spc="0" normalizeH="0" baseline="0" noProof="0" dirty="0">
              <a:ln>
                <a:noFill/>
              </a:ln>
              <a:solidFill>
                <a:srgbClr val="FF0000"/>
              </a:solidFill>
              <a:effectLst/>
              <a:uLnTx/>
              <a:uFillTx/>
              <a:latin typeface="Calibri"/>
              <a:ea typeface="黑体"/>
              <a:cs typeface="+mn-cs"/>
            </a:endParaRPr>
          </a:p>
        </p:txBody>
      </p:sp>
      <p:sp>
        <p:nvSpPr>
          <p:cNvPr id="82" name="文字方塊 114">
            <a:extLst>
              <a:ext uri="{FF2B5EF4-FFF2-40B4-BE49-F238E27FC236}">
                <a16:creationId xmlns:a16="http://schemas.microsoft.com/office/drawing/2014/main" id="{0A85608B-96ED-426C-A152-278320A857E1}"/>
              </a:ext>
            </a:extLst>
          </p:cNvPr>
          <p:cNvSpPr txBox="1"/>
          <p:nvPr/>
        </p:nvSpPr>
        <p:spPr>
          <a:xfrm>
            <a:off x="531978" y="752925"/>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83" name="文字方塊 115">
            <a:extLst>
              <a:ext uri="{FF2B5EF4-FFF2-40B4-BE49-F238E27FC236}">
                <a16:creationId xmlns:a16="http://schemas.microsoft.com/office/drawing/2014/main" id="{10BDC410-E91D-4802-B6FF-E1B1BED57FAE}"/>
              </a:ext>
            </a:extLst>
          </p:cNvPr>
          <p:cNvSpPr txBox="1"/>
          <p:nvPr/>
        </p:nvSpPr>
        <p:spPr>
          <a:xfrm>
            <a:off x="542114" y="1412376"/>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84" name="文字方塊 116">
            <a:extLst>
              <a:ext uri="{FF2B5EF4-FFF2-40B4-BE49-F238E27FC236}">
                <a16:creationId xmlns:a16="http://schemas.microsoft.com/office/drawing/2014/main" id="{AF423976-A41B-4A3E-89A5-67427CEC14D3}"/>
              </a:ext>
            </a:extLst>
          </p:cNvPr>
          <p:cNvSpPr txBox="1"/>
          <p:nvPr/>
        </p:nvSpPr>
        <p:spPr>
          <a:xfrm>
            <a:off x="432720" y="4167699"/>
            <a:ext cx="7057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85" name="文字方塊 118">
            <a:extLst>
              <a:ext uri="{FF2B5EF4-FFF2-40B4-BE49-F238E27FC236}">
                <a16:creationId xmlns:a16="http://schemas.microsoft.com/office/drawing/2014/main" id="{719798BB-74FA-4DC4-89B1-8122C8A25C1D}"/>
              </a:ext>
            </a:extLst>
          </p:cNvPr>
          <p:cNvSpPr txBox="1"/>
          <p:nvPr/>
        </p:nvSpPr>
        <p:spPr>
          <a:xfrm>
            <a:off x="488916" y="5638164"/>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Calibri"/>
                <a:ea typeface="黑体"/>
                <a:cs typeface="+mn-cs"/>
              </a:rPr>
              <a:t>-10</a:t>
            </a:r>
            <a:endParaRPr kumimoji="0" lang="zh-TW" altLang="en-US" sz="2400" b="1" i="0" u="none" strike="noStrike" kern="1200" cap="none" spc="0" normalizeH="0" baseline="0" noProof="0" dirty="0">
              <a:ln>
                <a:noFill/>
              </a:ln>
              <a:solidFill>
                <a:srgbClr val="FF0000"/>
              </a:solidFill>
              <a:effectLst/>
              <a:uLnTx/>
              <a:uFillTx/>
              <a:latin typeface="Calibri"/>
              <a:ea typeface="黑体"/>
              <a:cs typeface="+mn-cs"/>
            </a:endParaRPr>
          </a:p>
        </p:txBody>
      </p:sp>
      <p:sp>
        <p:nvSpPr>
          <p:cNvPr id="86" name="文字方塊 119">
            <a:extLst>
              <a:ext uri="{FF2B5EF4-FFF2-40B4-BE49-F238E27FC236}">
                <a16:creationId xmlns:a16="http://schemas.microsoft.com/office/drawing/2014/main" id="{4B1831D2-B1E3-4E46-A7FC-6AE395150443}"/>
              </a:ext>
            </a:extLst>
          </p:cNvPr>
          <p:cNvSpPr txBox="1"/>
          <p:nvPr/>
        </p:nvSpPr>
        <p:spPr>
          <a:xfrm>
            <a:off x="517636" y="3468559"/>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87" name="文字方塊 120">
            <a:extLst>
              <a:ext uri="{FF2B5EF4-FFF2-40B4-BE49-F238E27FC236}">
                <a16:creationId xmlns:a16="http://schemas.microsoft.com/office/drawing/2014/main" id="{5138FEDF-DB0C-4916-8BE8-3F5A50F8874E}"/>
              </a:ext>
            </a:extLst>
          </p:cNvPr>
          <p:cNvSpPr txBox="1"/>
          <p:nvPr/>
        </p:nvSpPr>
        <p:spPr>
          <a:xfrm>
            <a:off x="531977" y="4880097"/>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88" name="文字方塊 121">
            <a:extLst>
              <a:ext uri="{FF2B5EF4-FFF2-40B4-BE49-F238E27FC236}">
                <a16:creationId xmlns:a16="http://schemas.microsoft.com/office/drawing/2014/main" id="{DA05DE81-7DC4-4E23-9C1C-58878B037AD7}"/>
              </a:ext>
            </a:extLst>
          </p:cNvPr>
          <p:cNvSpPr txBox="1"/>
          <p:nvPr/>
        </p:nvSpPr>
        <p:spPr>
          <a:xfrm>
            <a:off x="5795558" y="4070130"/>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89" name="文字方塊 122">
            <a:extLst>
              <a:ext uri="{FF2B5EF4-FFF2-40B4-BE49-F238E27FC236}">
                <a16:creationId xmlns:a16="http://schemas.microsoft.com/office/drawing/2014/main" id="{C916A60C-AD40-455C-89AB-AD8EC990D524}"/>
              </a:ext>
            </a:extLst>
          </p:cNvPr>
          <p:cNvSpPr txBox="1"/>
          <p:nvPr/>
        </p:nvSpPr>
        <p:spPr>
          <a:xfrm>
            <a:off x="5611961" y="2735062"/>
            <a:ext cx="9021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cxnSp>
        <p:nvCxnSpPr>
          <p:cNvPr id="90" name="直線接點 127">
            <a:extLst>
              <a:ext uri="{FF2B5EF4-FFF2-40B4-BE49-F238E27FC236}">
                <a16:creationId xmlns:a16="http://schemas.microsoft.com/office/drawing/2014/main" id="{CE79F3DF-6B9F-4B8D-A1B1-9885A899900F}"/>
              </a:ext>
            </a:extLst>
          </p:cNvPr>
          <p:cNvCxnSpPr/>
          <p:nvPr/>
        </p:nvCxnSpPr>
        <p:spPr>
          <a:xfrm flipH="1">
            <a:off x="3242597" y="4612584"/>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1" name="直線接點 131">
            <a:extLst>
              <a:ext uri="{FF2B5EF4-FFF2-40B4-BE49-F238E27FC236}">
                <a16:creationId xmlns:a16="http://schemas.microsoft.com/office/drawing/2014/main" id="{C94A820A-4658-48A2-99BA-C86AEA1F34E9}"/>
              </a:ext>
            </a:extLst>
          </p:cNvPr>
          <p:cNvCxnSpPr/>
          <p:nvPr/>
        </p:nvCxnSpPr>
        <p:spPr>
          <a:xfrm flipH="1">
            <a:off x="3233545" y="2078429"/>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92" name="文字方塊 141">
            <a:extLst>
              <a:ext uri="{FF2B5EF4-FFF2-40B4-BE49-F238E27FC236}">
                <a16:creationId xmlns:a16="http://schemas.microsoft.com/office/drawing/2014/main" id="{01C2B566-117B-4503-B56F-524B220F6CFF}"/>
              </a:ext>
            </a:extLst>
          </p:cNvPr>
          <p:cNvSpPr txBox="1"/>
          <p:nvPr/>
        </p:nvSpPr>
        <p:spPr>
          <a:xfrm>
            <a:off x="3211148" y="2849800"/>
            <a:ext cx="301249"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0</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115523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8" name="矩形 7">
            <a:extLst>
              <a:ext uri="{FF2B5EF4-FFF2-40B4-BE49-F238E27FC236}">
                <a16:creationId xmlns:a16="http://schemas.microsoft.com/office/drawing/2014/main" id="{958BE92E-7368-433F-AE5A-652DBE304DA4}"/>
              </a:ext>
            </a:extLst>
          </p:cNvPr>
          <p:cNvSpPr/>
          <p:nvPr/>
        </p:nvSpPr>
        <p:spPr>
          <a:xfrm>
            <a:off x="6417886" y="5210987"/>
            <a:ext cx="621081" cy="1332931"/>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矩形 8">
            <a:extLst>
              <a:ext uri="{FF2B5EF4-FFF2-40B4-BE49-F238E27FC236}">
                <a16:creationId xmlns:a16="http://schemas.microsoft.com/office/drawing/2014/main" id="{A8C6011A-E62B-47CD-BD45-8F79AD296503}"/>
              </a:ext>
            </a:extLst>
          </p:cNvPr>
          <p:cNvSpPr/>
          <p:nvPr/>
        </p:nvSpPr>
        <p:spPr>
          <a:xfrm>
            <a:off x="5698739" y="5217278"/>
            <a:ext cx="621081" cy="1332931"/>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10" name="圖片 51">
            <a:extLst>
              <a:ext uri="{FF2B5EF4-FFF2-40B4-BE49-F238E27FC236}">
                <a16:creationId xmlns:a16="http://schemas.microsoft.com/office/drawing/2014/main" id="{FCA15BC9-F3F6-4105-A021-25A61E1C053E}"/>
              </a:ext>
            </a:extLst>
          </p:cNvPr>
          <p:cNvPicPr>
            <a:picLocks noChangeAspect="1"/>
          </p:cNvPicPr>
          <p:nvPr/>
        </p:nvPicPr>
        <p:blipFill>
          <a:blip r:embed="rId3"/>
          <a:stretch>
            <a:fillRect/>
          </a:stretch>
        </p:blipFill>
        <p:spPr>
          <a:xfrm>
            <a:off x="1387736" y="461347"/>
            <a:ext cx="3757175" cy="4933334"/>
          </a:xfrm>
          <a:prstGeom prst="rect">
            <a:avLst/>
          </a:prstGeom>
        </p:spPr>
      </p:pic>
      <mc:AlternateContent xmlns:mc="http://schemas.openxmlformats.org/markup-compatibility/2006" xmlns:a14="http://schemas.microsoft.com/office/drawing/2010/main">
        <mc:Choice Requires="a14">
          <p:sp>
            <p:nvSpPr>
              <p:cNvPr id="11" name="文字方塊 45">
                <a:extLst>
                  <a:ext uri="{FF2B5EF4-FFF2-40B4-BE49-F238E27FC236}">
                    <a16:creationId xmlns:a16="http://schemas.microsoft.com/office/drawing/2014/main" id="{651192A4-8C51-487D-84BB-98E21B06E68E}"/>
                  </a:ext>
                </a:extLst>
              </p:cNvPr>
              <p:cNvSpPr txBox="1"/>
              <p:nvPr/>
            </p:nvSpPr>
            <p:spPr>
              <a:xfrm>
                <a:off x="5281173" y="5231248"/>
                <a:ext cx="36490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1" name="文字方塊 45">
                <a:extLst>
                  <a:ext uri="{FF2B5EF4-FFF2-40B4-BE49-F238E27FC236}">
                    <a16:creationId xmlns:a16="http://schemas.microsoft.com/office/drawing/2014/main" id="{651192A4-8C51-487D-84BB-98E21B06E68E}"/>
                  </a:ext>
                </a:extLst>
              </p:cNvPr>
              <p:cNvSpPr txBox="1">
                <a:spLocks noRot="1" noChangeAspect="1" noMove="1" noResize="1" noEditPoints="1" noAdjustHandles="1" noChangeArrowheads="1" noChangeShapeType="1" noTextEdit="1"/>
              </p:cNvSpPr>
              <p:nvPr/>
            </p:nvSpPr>
            <p:spPr>
              <a:xfrm>
                <a:off x="5281173" y="5231248"/>
                <a:ext cx="364908" cy="369332"/>
              </a:xfrm>
              <a:prstGeom prst="rect">
                <a:avLst/>
              </a:prstGeom>
              <a:blipFill>
                <a:blip r:embed="rId4"/>
                <a:stretch>
                  <a:fillRect l="-10000" r="-8333"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字方塊 46">
                <a:extLst>
                  <a:ext uri="{FF2B5EF4-FFF2-40B4-BE49-F238E27FC236}">
                    <a16:creationId xmlns:a16="http://schemas.microsoft.com/office/drawing/2014/main" id="{E4961582-34F9-4361-9D5C-06D53C6DFFEB}"/>
                  </a:ext>
                </a:extLst>
              </p:cNvPr>
              <p:cNvSpPr txBox="1"/>
              <p:nvPr/>
            </p:nvSpPr>
            <p:spPr>
              <a:xfrm>
                <a:off x="5281173" y="5651472"/>
                <a:ext cx="37202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2" name="文字方塊 46">
                <a:extLst>
                  <a:ext uri="{FF2B5EF4-FFF2-40B4-BE49-F238E27FC236}">
                    <a16:creationId xmlns:a16="http://schemas.microsoft.com/office/drawing/2014/main" id="{E4961582-34F9-4361-9D5C-06D53C6DFFEB}"/>
                  </a:ext>
                </a:extLst>
              </p:cNvPr>
              <p:cNvSpPr txBox="1">
                <a:spLocks noRot="1" noChangeAspect="1" noMove="1" noResize="1" noEditPoints="1" noAdjustHandles="1" noChangeArrowheads="1" noChangeShapeType="1" noTextEdit="1"/>
              </p:cNvSpPr>
              <p:nvPr/>
            </p:nvSpPr>
            <p:spPr>
              <a:xfrm>
                <a:off x="5281173" y="5651472"/>
                <a:ext cx="372025" cy="369332"/>
              </a:xfrm>
              <a:prstGeom prst="rect">
                <a:avLst/>
              </a:prstGeom>
              <a:blipFill>
                <a:blip r:embed="rId5"/>
                <a:stretch>
                  <a:fillRect l="-9836" r="-8197"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字方塊 47">
                <a:extLst>
                  <a:ext uri="{FF2B5EF4-FFF2-40B4-BE49-F238E27FC236}">
                    <a16:creationId xmlns:a16="http://schemas.microsoft.com/office/drawing/2014/main" id="{46A82890-F9D5-432C-B620-79264D4F54B5}"/>
                  </a:ext>
                </a:extLst>
              </p:cNvPr>
              <p:cNvSpPr txBox="1"/>
              <p:nvPr/>
            </p:nvSpPr>
            <p:spPr>
              <a:xfrm>
                <a:off x="5289687" y="6107075"/>
                <a:ext cx="37202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3" name="文字方塊 47">
                <a:extLst>
                  <a:ext uri="{FF2B5EF4-FFF2-40B4-BE49-F238E27FC236}">
                    <a16:creationId xmlns:a16="http://schemas.microsoft.com/office/drawing/2014/main" id="{46A82890-F9D5-432C-B620-79264D4F54B5}"/>
                  </a:ext>
                </a:extLst>
              </p:cNvPr>
              <p:cNvSpPr txBox="1">
                <a:spLocks noRot="1" noChangeAspect="1" noMove="1" noResize="1" noEditPoints="1" noAdjustHandles="1" noChangeArrowheads="1" noChangeShapeType="1" noTextEdit="1"/>
              </p:cNvSpPr>
              <p:nvPr/>
            </p:nvSpPr>
            <p:spPr>
              <a:xfrm>
                <a:off x="5289687" y="6107075"/>
                <a:ext cx="372025" cy="369332"/>
              </a:xfrm>
              <a:prstGeom prst="rect">
                <a:avLst/>
              </a:prstGeom>
              <a:blipFill>
                <a:blip r:embed="rId6"/>
                <a:stretch>
                  <a:fillRect l="-11475" r="-8197"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字方塊 48">
                <a:extLst>
                  <a:ext uri="{FF2B5EF4-FFF2-40B4-BE49-F238E27FC236}">
                    <a16:creationId xmlns:a16="http://schemas.microsoft.com/office/drawing/2014/main" id="{E10363AB-2E51-4DBC-9C1E-D486921CAB93}"/>
                  </a:ext>
                </a:extLst>
              </p:cNvPr>
              <p:cNvSpPr txBox="1"/>
              <p:nvPr/>
            </p:nvSpPr>
            <p:spPr>
              <a:xfrm>
                <a:off x="5367822" y="645159"/>
                <a:ext cx="24570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4" name="文字方塊 48">
                <a:extLst>
                  <a:ext uri="{FF2B5EF4-FFF2-40B4-BE49-F238E27FC236}">
                    <a16:creationId xmlns:a16="http://schemas.microsoft.com/office/drawing/2014/main" id="{E10363AB-2E51-4DBC-9C1E-D486921CAB93}"/>
                  </a:ext>
                </a:extLst>
              </p:cNvPr>
              <p:cNvSpPr txBox="1">
                <a:spLocks noRot="1" noChangeAspect="1" noMove="1" noResize="1" noEditPoints="1" noAdjustHandles="1" noChangeArrowheads="1" noChangeShapeType="1" noTextEdit="1"/>
              </p:cNvSpPr>
              <p:nvPr/>
            </p:nvSpPr>
            <p:spPr>
              <a:xfrm>
                <a:off x="5367822" y="645159"/>
                <a:ext cx="245708" cy="369332"/>
              </a:xfrm>
              <a:prstGeom prst="rect">
                <a:avLst/>
              </a:prstGeom>
              <a:blipFill>
                <a:blip r:embed="rId7"/>
                <a:stretch>
                  <a:fillRect l="-30000" r="-30000" b="-26667"/>
                </a:stretch>
              </a:blipFill>
            </p:spPr>
            <p:txBody>
              <a:bodyPr/>
              <a:lstStyle/>
              <a:p>
                <a:r>
                  <a:rPr lang="zh-CN" altLang="en-US">
                    <a:noFill/>
                  </a:rPr>
                  <a:t> </a:t>
                </a:r>
              </a:p>
            </p:txBody>
          </p:sp>
        </mc:Fallback>
      </mc:AlternateContent>
      <p:sp>
        <p:nvSpPr>
          <p:cNvPr id="15" name="文字方塊 49">
            <a:extLst>
              <a:ext uri="{FF2B5EF4-FFF2-40B4-BE49-F238E27FC236}">
                <a16:creationId xmlns:a16="http://schemas.microsoft.com/office/drawing/2014/main" id="{153DC68B-1775-42ED-ADCA-962830FE9FCA}"/>
              </a:ext>
            </a:extLst>
          </p:cNvPr>
          <p:cNvSpPr txBox="1"/>
          <p:nvPr/>
        </p:nvSpPr>
        <p:spPr>
          <a:xfrm>
            <a:off x="5766095" y="5258372"/>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6" name="文字方塊 50">
            <a:extLst>
              <a:ext uri="{FF2B5EF4-FFF2-40B4-BE49-F238E27FC236}">
                <a16:creationId xmlns:a16="http://schemas.microsoft.com/office/drawing/2014/main" id="{3ADE52CE-26D9-4986-9126-F1CDF03C720A}"/>
              </a:ext>
            </a:extLst>
          </p:cNvPr>
          <p:cNvSpPr txBox="1"/>
          <p:nvPr/>
        </p:nvSpPr>
        <p:spPr>
          <a:xfrm>
            <a:off x="5780647" y="569220"/>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17" name="文字方塊 53">
            <a:extLst>
              <a:ext uri="{FF2B5EF4-FFF2-40B4-BE49-F238E27FC236}">
                <a16:creationId xmlns:a16="http://schemas.microsoft.com/office/drawing/2014/main" id="{D789ADE0-8B89-4BD0-9515-FB30C0D76708}"/>
              </a:ext>
            </a:extLst>
          </p:cNvPr>
          <p:cNvSpPr txBox="1"/>
          <p:nvPr/>
        </p:nvSpPr>
        <p:spPr>
          <a:xfrm>
            <a:off x="6492300" y="5254237"/>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8" name="文字方塊 54">
            <a:extLst>
              <a:ext uri="{FF2B5EF4-FFF2-40B4-BE49-F238E27FC236}">
                <a16:creationId xmlns:a16="http://schemas.microsoft.com/office/drawing/2014/main" id="{B8BC9B86-00E5-4287-AE94-3BCF05AA3C80}"/>
              </a:ext>
            </a:extLst>
          </p:cNvPr>
          <p:cNvSpPr txBox="1"/>
          <p:nvPr/>
        </p:nvSpPr>
        <p:spPr>
          <a:xfrm>
            <a:off x="6467461" y="570165"/>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19" name="文字方塊 55">
            <a:extLst>
              <a:ext uri="{FF2B5EF4-FFF2-40B4-BE49-F238E27FC236}">
                <a16:creationId xmlns:a16="http://schemas.microsoft.com/office/drawing/2014/main" id="{A40AC050-BB4A-4B11-B049-623C5816D1DF}"/>
              </a:ext>
            </a:extLst>
          </p:cNvPr>
          <p:cNvSpPr txBox="1"/>
          <p:nvPr/>
        </p:nvSpPr>
        <p:spPr>
          <a:xfrm>
            <a:off x="7173146" y="5268155"/>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0" name="文字方塊 56">
            <a:extLst>
              <a:ext uri="{FF2B5EF4-FFF2-40B4-BE49-F238E27FC236}">
                <a16:creationId xmlns:a16="http://schemas.microsoft.com/office/drawing/2014/main" id="{B1E86EBD-B0B8-43E1-87D8-6004466E132E}"/>
              </a:ext>
            </a:extLst>
          </p:cNvPr>
          <p:cNvSpPr txBox="1"/>
          <p:nvPr/>
        </p:nvSpPr>
        <p:spPr>
          <a:xfrm>
            <a:off x="7130208" y="590436"/>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21" name="文字方塊 57">
            <a:extLst>
              <a:ext uri="{FF2B5EF4-FFF2-40B4-BE49-F238E27FC236}">
                <a16:creationId xmlns:a16="http://schemas.microsoft.com/office/drawing/2014/main" id="{E6C098AC-F5E7-40B2-B990-C3223DD8B013}"/>
              </a:ext>
            </a:extLst>
          </p:cNvPr>
          <p:cNvSpPr txBox="1"/>
          <p:nvPr/>
        </p:nvSpPr>
        <p:spPr>
          <a:xfrm>
            <a:off x="7828156" y="5277289"/>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2" name="文字方塊 58">
            <a:extLst>
              <a:ext uri="{FF2B5EF4-FFF2-40B4-BE49-F238E27FC236}">
                <a16:creationId xmlns:a16="http://schemas.microsoft.com/office/drawing/2014/main" id="{C064D3E3-E7A9-461C-906B-8D30F2545F9A}"/>
              </a:ext>
            </a:extLst>
          </p:cNvPr>
          <p:cNvSpPr txBox="1"/>
          <p:nvPr/>
        </p:nvSpPr>
        <p:spPr>
          <a:xfrm>
            <a:off x="7792955" y="580192"/>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7</a:t>
            </a:r>
          </a:p>
        </p:txBody>
      </p:sp>
      <p:sp>
        <p:nvSpPr>
          <p:cNvPr id="23" name="文字方塊 59">
            <a:extLst>
              <a:ext uri="{FF2B5EF4-FFF2-40B4-BE49-F238E27FC236}">
                <a16:creationId xmlns:a16="http://schemas.microsoft.com/office/drawing/2014/main" id="{F1C60DDF-D3E6-4537-9ADC-752BC916F339}"/>
              </a:ext>
            </a:extLst>
          </p:cNvPr>
          <p:cNvSpPr txBox="1"/>
          <p:nvPr/>
        </p:nvSpPr>
        <p:spPr>
          <a:xfrm>
            <a:off x="8475046" y="5278025"/>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4" name="文字方塊 60">
            <a:extLst>
              <a:ext uri="{FF2B5EF4-FFF2-40B4-BE49-F238E27FC236}">
                <a16:creationId xmlns:a16="http://schemas.microsoft.com/office/drawing/2014/main" id="{269B5CE6-CBBD-4FD9-BC65-6FF147FF57C0}"/>
              </a:ext>
            </a:extLst>
          </p:cNvPr>
          <p:cNvSpPr txBox="1"/>
          <p:nvPr/>
        </p:nvSpPr>
        <p:spPr>
          <a:xfrm>
            <a:off x="8433528" y="580192"/>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25" name="矩形 24">
            <a:extLst>
              <a:ext uri="{FF2B5EF4-FFF2-40B4-BE49-F238E27FC236}">
                <a16:creationId xmlns:a16="http://schemas.microsoft.com/office/drawing/2014/main" id="{D6957E06-3121-4864-A78C-349CAA9CCAF7}"/>
              </a:ext>
            </a:extLst>
          </p:cNvPr>
          <p:cNvSpPr/>
          <p:nvPr/>
        </p:nvSpPr>
        <p:spPr>
          <a:xfrm>
            <a:off x="5841470" y="5681509"/>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6" name="矩形 25">
            <a:extLst>
              <a:ext uri="{FF2B5EF4-FFF2-40B4-BE49-F238E27FC236}">
                <a16:creationId xmlns:a16="http://schemas.microsoft.com/office/drawing/2014/main" id="{D616CF96-9F24-41AD-A56E-C287A109B6ED}"/>
              </a:ext>
            </a:extLst>
          </p:cNvPr>
          <p:cNvSpPr/>
          <p:nvPr/>
        </p:nvSpPr>
        <p:spPr>
          <a:xfrm>
            <a:off x="6556998" y="5677374"/>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7" name="矩形 26">
            <a:extLst>
              <a:ext uri="{FF2B5EF4-FFF2-40B4-BE49-F238E27FC236}">
                <a16:creationId xmlns:a16="http://schemas.microsoft.com/office/drawing/2014/main" id="{491DF325-59AD-4F48-863B-A1EB32ED7460}"/>
              </a:ext>
            </a:extLst>
          </p:cNvPr>
          <p:cNvSpPr/>
          <p:nvPr/>
        </p:nvSpPr>
        <p:spPr>
          <a:xfrm>
            <a:off x="7892854" y="6081072"/>
            <a:ext cx="319177" cy="3498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B050"/>
              </a:solidFill>
              <a:effectLst/>
              <a:uLnTx/>
              <a:uFillTx/>
              <a:latin typeface="Calibri"/>
              <a:ea typeface="黑体"/>
              <a:cs typeface="+mn-cs"/>
            </a:endParaRPr>
          </a:p>
        </p:txBody>
      </p:sp>
      <p:sp>
        <p:nvSpPr>
          <p:cNvPr id="28" name="矩形 27">
            <a:extLst>
              <a:ext uri="{FF2B5EF4-FFF2-40B4-BE49-F238E27FC236}">
                <a16:creationId xmlns:a16="http://schemas.microsoft.com/office/drawing/2014/main" id="{8D17DB7F-AEA6-4487-B37B-76193C2684E1}"/>
              </a:ext>
            </a:extLst>
          </p:cNvPr>
          <p:cNvSpPr/>
          <p:nvPr/>
        </p:nvSpPr>
        <p:spPr>
          <a:xfrm>
            <a:off x="7857653" y="632555"/>
            <a:ext cx="319177" cy="349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B050"/>
              </a:solidFill>
              <a:effectLst/>
              <a:uLnTx/>
              <a:uFillTx/>
              <a:latin typeface="Calibri"/>
              <a:ea typeface="黑体"/>
              <a:cs typeface="+mn-cs"/>
            </a:endParaRPr>
          </a:p>
        </p:txBody>
      </p:sp>
      <p:sp>
        <p:nvSpPr>
          <p:cNvPr id="29" name="矩形 28">
            <a:extLst>
              <a:ext uri="{FF2B5EF4-FFF2-40B4-BE49-F238E27FC236}">
                <a16:creationId xmlns:a16="http://schemas.microsoft.com/office/drawing/2014/main" id="{FFEF1A04-B54F-4A7E-97F2-AD7344C6A3DD}"/>
              </a:ext>
            </a:extLst>
          </p:cNvPr>
          <p:cNvSpPr/>
          <p:nvPr/>
        </p:nvSpPr>
        <p:spPr>
          <a:xfrm>
            <a:off x="8546113" y="5707403"/>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grpSp>
        <p:nvGrpSpPr>
          <p:cNvPr id="30" name="群組 2">
            <a:extLst>
              <a:ext uri="{FF2B5EF4-FFF2-40B4-BE49-F238E27FC236}">
                <a16:creationId xmlns:a16="http://schemas.microsoft.com/office/drawing/2014/main" id="{10E25E8A-DAE5-4C29-ABC6-3BAB0F0CE515}"/>
              </a:ext>
            </a:extLst>
          </p:cNvPr>
          <p:cNvGrpSpPr/>
          <p:nvPr/>
        </p:nvGrpSpPr>
        <p:grpSpPr>
          <a:xfrm>
            <a:off x="3171073" y="5068598"/>
            <a:ext cx="399503" cy="461665"/>
            <a:chOff x="5891338" y="5744015"/>
            <a:chExt cx="399503" cy="461665"/>
          </a:xfrm>
        </p:grpSpPr>
        <p:sp>
          <p:nvSpPr>
            <p:cNvPr id="31" name="文字方塊 52">
              <a:extLst>
                <a:ext uri="{FF2B5EF4-FFF2-40B4-BE49-F238E27FC236}">
                  <a16:creationId xmlns:a16="http://schemas.microsoft.com/office/drawing/2014/main" id="{3DB67E7B-899E-4F64-B187-76B3F16BB1A4}"/>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2" name="文字方塊 1">
              <a:extLst>
                <a:ext uri="{FF2B5EF4-FFF2-40B4-BE49-F238E27FC236}">
                  <a16:creationId xmlns:a16="http://schemas.microsoft.com/office/drawing/2014/main" id="{3281C0E7-AFAD-45D1-BE12-5A7677DCEA09}"/>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33" name="群組 65">
            <a:extLst>
              <a:ext uri="{FF2B5EF4-FFF2-40B4-BE49-F238E27FC236}">
                <a16:creationId xmlns:a16="http://schemas.microsoft.com/office/drawing/2014/main" id="{76AFCB4E-0402-4F1B-86BC-6EDC14F8FDD5}"/>
              </a:ext>
            </a:extLst>
          </p:cNvPr>
          <p:cNvGrpSpPr/>
          <p:nvPr/>
        </p:nvGrpSpPr>
        <p:grpSpPr>
          <a:xfrm>
            <a:off x="1311536" y="3600478"/>
            <a:ext cx="399503" cy="461665"/>
            <a:chOff x="5891338" y="5744015"/>
            <a:chExt cx="399503" cy="461665"/>
          </a:xfrm>
        </p:grpSpPr>
        <p:sp>
          <p:nvSpPr>
            <p:cNvPr id="34" name="文字方塊 66">
              <a:extLst>
                <a:ext uri="{FF2B5EF4-FFF2-40B4-BE49-F238E27FC236}">
                  <a16:creationId xmlns:a16="http://schemas.microsoft.com/office/drawing/2014/main" id="{4D8FFEA1-72E6-44CB-BC45-0F23C404F18D}"/>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5" name="文字方塊 67">
              <a:extLst>
                <a:ext uri="{FF2B5EF4-FFF2-40B4-BE49-F238E27FC236}">
                  <a16:creationId xmlns:a16="http://schemas.microsoft.com/office/drawing/2014/main" id="{AA1C4385-892C-478D-A820-75A7332E80E1}"/>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36" name="群組 68">
            <a:extLst>
              <a:ext uri="{FF2B5EF4-FFF2-40B4-BE49-F238E27FC236}">
                <a16:creationId xmlns:a16="http://schemas.microsoft.com/office/drawing/2014/main" id="{6F2C35C5-C588-481F-B95B-D2771289780D}"/>
              </a:ext>
            </a:extLst>
          </p:cNvPr>
          <p:cNvGrpSpPr/>
          <p:nvPr/>
        </p:nvGrpSpPr>
        <p:grpSpPr>
          <a:xfrm>
            <a:off x="1304672" y="871536"/>
            <a:ext cx="399503" cy="461665"/>
            <a:chOff x="5891338" y="5744015"/>
            <a:chExt cx="399503" cy="461665"/>
          </a:xfrm>
        </p:grpSpPr>
        <p:sp>
          <p:nvSpPr>
            <p:cNvPr id="37" name="文字方塊 69">
              <a:extLst>
                <a:ext uri="{FF2B5EF4-FFF2-40B4-BE49-F238E27FC236}">
                  <a16:creationId xmlns:a16="http://schemas.microsoft.com/office/drawing/2014/main" id="{131FC731-CFED-4420-B97C-47AB635869FD}"/>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8" name="文字方塊 70">
              <a:extLst>
                <a:ext uri="{FF2B5EF4-FFF2-40B4-BE49-F238E27FC236}">
                  <a16:creationId xmlns:a16="http://schemas.microsoft.com/office/drawing/2014/main" id="{69D52188-882F-49EA-ABC6-8EF28C912F57}"/>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39" name="群組 71">
            <a:extLst>
              <a:ext uri="{FF2B5EF4-FFF2-40B4-BE49-F238E27FC236}">
                <a16:creationId xmlns:a16="http://schemas.microsoft.com/office/drawing/2014/main" id="{9D97D986-F6FB-46B3-B95D-DFFF2FD1B5EF}"/>
              </a:ext>
            </a:extLst>
          </p:cNvPr>
          <p:cNvGrpSpPr/>
          <p:nvPr/>
        </p:nvGrpSpPr>
        <p:grpSpPr>
          <a:xfrm>
            <a:off x="4945159" y="2676861"/>
            <a:ext cx="399503" cy="461665"/>
            <a:chOff x="5891338" y="5744015"/>
            <a:chExt cx="399503" cy="461665"/>
          </a:xfrm>
        </p:grpSpPr>
        <p:sp>
          <p:nvSpPr>
            <p:cNvPr id="40" name="文字方塊 73">
              <a:extLst>
                <a:ext uri="{FF2B5EF4-FFF2-40B4-BE49-F238E27FC236}">
                  <a16:creationId xmlns:a16="http://schemas.microsoft.com/office/drawing/2014/main" id="{892504F0-3C41-4A47-BA3A-0CC80EA63898}"/>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1" name="文字方塊 74">
              <a:extLst>
                <a:ext uri="{FF2B5EF4-FFF2-40B4-BE49-F238E27FC236}">
                  <a16:creationId xmlns:a16="http://schemas.microsoft.com/office/drawing/2014/main" id="{B43DD28B-9183-46AD-837F-7443249A9A91}"/>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sp>
        <p:nvSpPr>
          <p:cNvPr id="42" name="文字方塊 75">
            <a:extLst>
              <a:ext uri="{FF2B5EF4-FFF2-40B4-BE49-F238E27FC236}">
                <a16:creationId xmlns:a16="http://schemas.microsoft.com/office/drawing/2014/main" id="{EE9E9948-FCBA-46B3-BE08-10A799CE34E8}"/>
              </a:ext>
            </a:extLst>
          </p:cNvPr>
          <p:cNvSpPr txBox="1"/>
          <p:nvPr/>
        </p:nvSpPr>
        <p:spPr>
          <a:xfrm>
            <a:off x="2319676" y="6088544"/>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3" name="文字方塊 76">
            <a:extLst>
              <a:ext uri="{FF2B5EF4-FFF2-40B4-BE49-F238E27FC236}">
                <a16:creationId xmlns:a16="http://schemas.microsoft.com/office/drawing/2014/main" id="{460D0799-2BFC-46B8-9375-585224272CBE}"/>
              </a:ext>
            </a:extLst>
          </p:cNvPr>
          <p:cNvSpPr txBox="1"/>
          <p:nvPr/>
        </p:nvSpPr>
        <p:spPr>
          <a:xfrm>
            <a:off x="3071240" y="6088546"/>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4" name="文字方塊 77">
            <a:extLst>
              <a:ext uri="{FF2B5EF4-FFF2-40B4-BE49-F238E27FC236}">
                <a16:creationId xmlns:a16="http://schemas.microsoft.com/office/drawing/2014/main" id="{7113AC62-79DD-4F7F-A6D1-FD04C089FEF8}"/>
              </a:ext>
            </a:extLst>
          </p:cNvPr>
          <p:cNvSpPr txBox="1"/>
          <p:nvPr/>
        </p:nvSpPr>
        <p:spPr>
          <a:xfrm>
            <a:off x="3816496" y="6088546"/>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5" name="文字方塊 78">
            <a:extLst>
              <a:ext uri="{FF2B5EF4-FFF2-40B4-BE49-F238E27FC236}">
                <a16:creationId xmlns:a16="http://schemas.microsoft.com/office/drawing/2014/main" id="{D72AEB90-BC39-4D9E-A992-68677E9C735E}"/>
              </a:ext>
            </a:extLst>
          </p:cNvPr>
          <p:cNvSpPr txBox="1"/>
          <p:nvPr/>
        </p:nvSpPr>
        <p:spPr>
          <a:xfrm>
            <a:off x="144624" y="2900047"/>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6" name="文字方塊 79">
            <a:extLst>
              <a:ext uri="{FF2B5EF4-FFF2-40B4-BE49-F238E27FC236}">
                <a16:creationId xmlns:a16="http://schemas.microsoft.com/office/drawing/2014/main" id="{832B5DF4-470D-4394-962B-DBF2796C7574}"/>
              </a:ext>
            </a:extLst>
          </p:cNvPr>
          <p:cNvSpPr txBox="1"/>
          <p:nvPr/>
        </p:nvSpPr>
        <p:spPr>
          <a:xfrm>
            <a:off x="128367" y="3597914"/>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7" name="文字方塊 80">
            <a:extLst>
              <a:ext uri="{FF2B5EF4-FFF2-40B4-BE49-F238E27FC236}">
                <a16:creationId xmlns:a16="http://schemas.microsoft.com/office/drawing/2014/main" id="{0C5123B4-1FFA-47DE-B468-14428BF58028}"/>
              </a:ext>
            </a:extLst>
          </p:cNvPr>
          <p:cNvSpPr txBox="1"/>
          <p:nvPr/>
        </p:nvSpPr>
        <p:spPr>
          <a:xfrm>
            <a:off x="117832" y="4295779"/>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8" name="文字方塊 81">
            <a:extLst>
              <a:ext uri="{FF2B5EF4-FFF2-40B4-BE49-F238E27FC236}">
                <a16:creationId xmlns:a16="http://schemas.microsoft.com/office/drawing/2014/main" id="{223E1630-0340-4EDE-9871-683B9F76F6D2}"/>
              </a:ext>
            </a:extLst>
          </p:cNvPr>
          <p:cNvSpPr txBox="1"/>
          <p:nvPr/>
        </p:nvSpPr>
        <p:spPr>
          <a:xfrm>
            <a:off x="191909" y="156113"/>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9" name="文字方塊 82">
            <a:extLst>
              <a:ext uri="{FF2B5EF4-FFF2-40B4-BE49-F238E27FC236}">
                <a16:creationId xmlns:a16="http://schemas.microsoft.com/office/drawing/2014/main" id="{C0FA9CAB-8014-403C-9995-F9E18007054D}"/>
              </a:ext>
            </a:extLst>
          </p:cNvPr>
          <p:cNvSpPr txBox="1"/>
          <p:nvPr/>
        </p:nvSpPr>
        <p:spPr>
          <a:xfrm>
            <a:off x="175652" y="853980"/>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0" name="文字方塊 83">
            <a:extLst>
              <a:ext uri="{FF2B5EF4-FFF2-40B4-BE49-F238E27FC236}">
                <a16:creationId xmlns:a16="http://schemas.microsoft.com/office/drawing/2014/main" id="{1B6B94BD-33D9-4E04-A870-949CBC89AC4E}"/>
              </a:ext>
            </a:extLst>
          </p:cNvPr>
          <p:cNvSpPr txBox="1"/>
          <p:nvPr/>
        </p:nvSpPr>
        <p:spPr>
          <a:xfrm>
            <a:off x="165117" y="1551845"/>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1" name="文字方塊 84">
            <a:extLst>
              <a:ext uri="{FF2B5EF4-FFF2-40B4-BE49-F238E27FC236}">
                <a16:creationId xmlns:a16="http://schemas.microsoft.com/office/drawing/2014/main" id="{14B47C94-E853-48D5-8E56-0010E9C6E677}"/>
              </a:ext>
            </a:extLst>
          </p:cNvPr>
          <p:cNvSpPr txBox="1"/>
          <p:nvPr/>
        </p:nvSpPr>
        <p:spPr>
          <a:xfrm>
            <a:off x="6121757" y="1971348"/>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2" name="文字方塊 85">
            <a:extLst>
              <a:ext uri="{FF2B5EF4-FFF2-40B4-BE49-F238E27FC236}">
                <a16:creationId xmlns:a16="http://schemas.microsoft.com/office/drawing/2014/main" id="{8C8DAAC9-9157-4FF7-8AE9-7E88570CF969}"/>
              </a:ext>
            </a:extLst>
          </p:cNvPr>
          <p:cNvSpPr txBox="1"/>
          <p:nvPr/>
        </p:nvSpPr>
        <p:spPr>
          <a:xfrm>
            <a:off x="6105500" y="2669215"/>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3" name="文字方塊 86">
            <a:extLst>
              <a:ext uri="{FF2B5EF4-FFF2-40B4-BE49-F238E27FC236}">
                <a16:creationId xmlns:a16="http://schemas.microsoft.com/office/drawing/2014/main" id="{CF86DC8E-76A1-434F-853B-BF457ADD68A8}"/>
              </a:ext>
            </a:extLst>
          </p:cNvPr>
          <p:cNvSpPr txBox="1"/>
          <p:nvPr/>
        </p:nvSpPr>
        <p:spPr>
          <a:xfrm>
            <a:off x="6094965" y="3367080"/>
            <a:ext cx="499336"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4" name="文字方塊 3">
            <a:extLst>
              <a:ext uri="{FF2B5EF4-FFF2-40B4-BE49-F238E27FC236}">
                <a16:creationId xmlns:a16="http://schemas.microsoft.com/office/drawing/2014/main" id="{544B4A6B-6EF9-46EA-ABC3-100EE9E4DBDD}"/>
              </a:ext>
            </a:extLst>
          </p:cNvPr>
          <p:cNvSpPr txBox="1"/>
          <p:nvPr/>
        </p:nvSpPr>
        <p:spPr>
          <a:xfrm>
            <a:off x="2956505" y="278621"/>
            <a:ext cx="4698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cxnSp>
        <p:nvCxnSpPr>
          <p:cNvPr id="55" name="直線單箭頭接點 6">
            <a:extLst>
              <a:ext uri="{FF2B5EF4-FFF2-40B4-BE49-F238E27FC236}">
                <a16:creationId xmlns:a16="http://schemas.microsoft.com/office/drawing/2014/main" id="{1156852B-82E8-4904-9F72-0F8AB6B7FF09}"/>
              </a:ext>
            </a:extLst>
          </p:cNvPr>
          <p:cNvCxnSpPr>
            <a:stCxn id="48" idx="3"/>
            <a:endCxn id="38" idx="1"/>
          </p:cNvCxnSpPr>
          <p:nvPr/>
        </p:nvCxnSpPr>
        <p:spPr>
          <a:xfrm>
            <a:off x="674988" y="386946"/>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87">
            <a:extLst>
              <a:ext uri="{FF2B5EF4-FFF2-40B4-BE49-F238E27FC236}">
                <a16:creationId xmlns:a16="http://schemas.microsoft.com/office/drawing/2014/main" id="{FACA7111-3A8A-4BF2-AEDB-A5C825460CFD}"/>
              </a:ext>
            </a:extLst>
          </p:cNvPr>
          <p:cNvCxnSpPr>
            <a:endCxn id="38" idx="1"/>
          </p:cNvCxnSpPr>
          <p:nvPr/>
        </p:nvCxnSpPr>
        <p:spPr>
          <a:xfrm flipV="1">
            <a:off x="665347" y="1102369"/>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88">
            <a:extLst>
              <a:ext uri="{FF2B5EF4-FFF2-40B4-BE49-F238E27FC236}">
                <a16:creationId xmlns:a16="http://schemas.microsoft.com/office/drawing/2014/main" id="{8AB4E3AB-16E5-4335-A624-C6B4FC2A2C08}"/>
              </a:ext>
            </a:extLst>
          </p:cNvPr>
          <p:cNvCxnSpPr>
            <a:endCxn id="38" idx="1"/>
          </p:cNvCxnSpPr>
          <p:nvPr/>
        </p:nvCxnSpPr>
        <p:spPr>
          <a:xfrm flipV="1">
            <a:off x="674988" y="1102369"/>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89">
            <a:extLst>
              <a:ext uri="{FF2B5EF4-FFF2-40B4-BE49-F238E27FC236}">
                <a16:creationId xmlns:a16="http://schemas.microsoft.com/office/drawing/2014/main" id="{23FB1632-BE95-4A1B-9C53-3B8E71D71081}"/>
              </a:ext>
            </a:extLst>
          </p:cNvPr>
          <p:cNvCxnSpPr/>
          <p:nvPr/>
        </p:nvCxnSpPr>
        <p:spPr>
          <a:xfrm>
            <a:off x="669299" y="3107952"/>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90">
            <a:extLst>
              <a:ext uri="{FF2B5EF4-FFF2-40B4-BE49-F238E27FC236}">
                <a16:creationId xmlns:a16="http://schemas.microsoft.com/office/drawing/2014/main" id="{B74235DB-C63F-4374-9918-F7916705384A}"/>
              </a:ext>
            </a:extLst>
          </p:cNvPr>
          <p:cNvCxnSpPr/>
          <p:nvPr/>
        </p:nvCxnSpPr>
        <p:spPr>
          <a:xfrm flipV="1">
            <a:off x="659658" y="3823375"/>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91">
            <a:extLst>
              <a:ext uri="{FF2B5EF4-FFF2-40B4-BE49-F238E27FC236}">
                <a16:creationId xmlns:a16="http://schemas.microsoft.com/office/drawing/2014/main" id="{959E5AE5-613A-49E3-AFC6-2636338984A7}"/>
              </a:ext>
            </a:extLst>
          </p:cNvPr>
          <p:cNvCxnSpPr/>
          <p:nvPr/>
        </p:nvCxnSpPr>
        <p:spPr>
          <a:xfrm flipV="1">
            <a:off x="669299" y="3823375"/>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92">
            <a:extLst>
              <a:ext uri="{FF2B5EF4-FFF2-40B4-BE49-F238E27FC236}">
                <a16:creationId xmlns:a16="http://schemas.microsoft.com/office/drawing/2014/main" id="{A05FE1A1-443F-4E41-8399-B10879891E22}"/>
              </a:ext>
            </a:extLst>
          </p:cNvPr>
          <p:cNvCxnSpPr>
            <a:stCxn id="51" idx="1"/>
            <a:endCxn id="41" idx="3"/>
          </p:cNvCxnSpPr>
          <p:nvPr/>
        </p:nvCxnSpPr>
        <p:spPr>
          <a:xfrm flipH="1">
            <a:off x="5344662" y="2202181"/>
            <a:ext cx="777095" cy="7055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93">
            <a:extLst>
              <a:ext uri="{FF2B5EF4-FFF2-40B4-BE49-F238E27FC236}">
                <a16:creationId xmlns:a16="http://schemas.microsoft.com/office/drawing/2014/main" id="{8B17722C-2ED3-41FC-B9E6-C87494A1DAF3}"/>
              </a:ext>
            </a:extLst>
          </p:cNvPr>
          <p:cNvCxnSpPr>
            <a:stCxn id="52" idx="1"/>
          </p:cNvCxnSpPr>
          <p:nvPr/>
        </p:nvCxnSpPr>
        <p:spPr>
          <a:xfrm flipH="1">
            <a:off x="5342227" y="2900047"/>
            <a:ext cx="763273" cy="53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94">
            <a:extLst>
              <a:ext uri="{FF2B5EF4-FFF2-40B4-BE49-F238E27FC236}">
                <a16:creationId xmlns:a16="http://schemas.microsoft.com/office/drawing/2014/main" id="{5FDE7084-CF3F-4027-BFD3-341DEC57DC9F}"/>
              </a:ext>
            </a:extLst>
          </p:cNvPr>
          <p:cNvCxnSpPr>
            <a:stCxn id="53" idx="1"/>
          </p:cNvCxnSpPr>
          <p:nvPr/>
        </p:nvCxnSpPr>
        <p:spPr>
          <a:xfrm flipH="1" flipV="1">
            <a:off x="5351867" y="2905417"/>
            <a:ext cx="743098" cy="6924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95">
            <a:extLst>
              <a:ext uri="{FF2B5EF4-FFF2-40B4-BE49-F238E27FC236}">
                <a16:creationId xmlns:a16="http://schemas.microsoft.com/office/drawing/2014/main" id="{DFB0B4E4-37DC-478A-A0E2-A8FA44616F29}"/>
              </a:ext>
            </a:extLst>
          </p:cNvPr>
          <p:cNvCxnSpPr/>
          <p:nvPr/>
        </p:nvCxnSpPr>
        <p:spPr>
          <a:xfrm rot="5400000" flipH="1">
            <a:off x="3469184" y="5407603"/>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96">
            <a:extLst>
              <a:ext uri="{FF2B5EF4-FFF2-40B4-BE49-F238E27FC236}">
                <a16:creationId xmlns:a16="http://schemas.microsoft.com/office/drawing/2014/main" id="{30036C70-0AC6-498A-B7CB-E1E7E170CBC3}"/>
              </a:ext>
            </a:extLst>
          </p:cNvPr>
          <p:cNvCxnSpPr/>
          <p:nvPr/>
        </p:nvCxnSpPr>
        <p:spPr>
          <a:xfrm rot="5400000" flipH="1" flipV="1">
            <a:off x="3034408" y="5751817"/>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97">
            <a:extLst>
              <a:ext uri="{FF2B5EF4-FFF2-40B4-BE49-F238E27FC236}">
                <a16:creationId xmlns:a16="http://schemas.microsoft.com/office/drawing/2014/main" id="{09D44542-2CA4-4DEA-B7DB-3C5E78C4DA38}"/>
              </a:ext>
            </a:extLst>
          </p:cNvPr>
          <p:cNvCxnSpPr/>
          <p:nvPr/>
        </p:nvCxnSpPr>
        <p:spPr>
          <a:xfrm rot="5400000" flipH="1" flipV="1">
            <a:off x="2632785" y="5396994"/>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文字方塊 11">
            <a:extLst>
              <a:ext uri="{FF2B5EF4-FFF2-40B4-BE49-F238E27FC236}">
                <a16:creationId xmlns:a16="http://schemas.microsoft.com/office/drawing/2014/main" id="{57AFF95A-23AF-4F9A-8B57-91EB6339AE90}"/>
              </a:ext>
            </a:extLst>
          </p:cNvPr>
          <p:cNvSpPr txBox="1"/>
          <p:nvPr/>
        </p:nvSpPr>
        <p:spPr>
          <a:xfrm>
            <a:off x="2354033" y="5654786"/>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68" name="文字方塊 98">
            <a:extLst>
              <a:ext uri="{FF2B5EF4-FFF2-40B4-BE49-F238E27FC236}">
                <a16:creationId xmlns:a16="http://schemas.microsoft.com/office/drawing/2014/main" id="{0041A47F-4916-41EB-90C6-D2D2E1EDAB64}"/>
              </a:ext>
            </a:extLst>
          </p:cNvPr>
          <p:cNvSpPr txBox="1"/>
          <p:nvPr/>
        </p:nvSpPr>
        <p:spPr>
          <a:xfrm>
            <a:off x="3071240" y="5705240"/>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69" name="文字方塊 99">
            <a:extLst>
              <a:ext uri="{FF2B5EF4-FFF2-40B4-BE49-F238E27FC236}">
                <a16:creationId xmlns:a16="http://schemas.microsoft.com/office/drawing/2014/main" id="{B93E004E-289A-49D6-9830-B3662B93540E}"/>
              </a:ext>
            </a:extLst>
          </p:cNvPr>
          <p:cNvSpPr txBox="1"/>
          <p:nvPr/>
        </p:nvSpPr>
        <p:spPr>
          <a:xfrm>
            <a:off x="3625970" y="5710409"/>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70" name="文字方塊 100">
            <a:extLst>
              <a:ext uri="{FF2B5EF4-FFF2-40B4-BE49-F238E27FC236}">
                <a16:creationId xmlns:a16="http://schemas.microsoft.com/office/drawing/2014/main" id="{43B0B5B9-6283-48A9-89D6-87C150966B99}"/>
              </a:ext>
            </a:extLst>
          </p:cNvPr>
          <p:cNvSpPr txBox="1"/>
          <p:nvPr/>
        </p:nvSpPr>
        <p:spPr>
          <a:xfrm>
            <a:off x="646267" y="1456530"/>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71" name="文字方塊 101">
            <a:extLst>
              <a:ext uri="{FF2B5EF4-FFF2-40B4-BE49-F238E27FC236}">
                <a16:creationId xmlns:a16="http://schemas.microsoft.com/office/drawing/2014/main" id="{8A2572CA-8D51-4872-8048-83F1E27E1232}"/>
              </a:ext>
            </a:extLst>
          </p:cNvPr>
          <p:cNvSpPr txBox="1"/>
          <p:nvPr/>
        </p:nvSpPr>
        <p:spPr>
          <a:xfrm>
            <a:off x="5830247" y="1920356"/>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72" name="文字方塊 102">
            <a:extLst>
              <a:ext uri="{FF2B5EF4-FFF2-40B4-BE49-F238E27FC236}">
                <a16:creationId xmlns:a16="http://schemas.microsoft.com/office/drawing/2014/main" id="{C3198B4F-F259-490F-8D75-9AF21FC52016}"/>
              </a:ext>
            </a:extLst>
          </p:cNvPr>
          <p:cNvSpPr txBox="1"/>
          <p:nvPr/>
        </p:nvSpPr>
        <p:spPr>
          <a:xfrm>
            <a:off x="5801339" y="3241343"/>
            <a:ext cx="27157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73" name="文字方塊 103">
            <a:extLst>
              <a:ext uri="{FF2B5EF4-FFF2-40B4-BE49-F238E27FC236}">
                <a16:creationId xmlns:a16="http://schemas.microsoft.com/office/drawing/2014/main" id="{10528FCF-FB6F-47DA-859A-2D2463A18F3B}"/>
              </a:ext>
            </a:extLst>
          </p:cNvPr>
          <p:cNvSpPr txBox="1"/>
          <p:nvPr/>
        </p:nvSpPr>
        <p:spPr>
          <a:xfrm>
            <a:off x="4506358" y="6092794"/>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4" name="文字方塊 104">
            <a:extLst>
              <a:ext uri="{FF2B5EF4-FFF2-40B4-BE49-F238E27FC236}">
                <a16:creationId xmlns:a16="http://schemas.microsoft.com/office/drawing/2014/main" id="{B7AA233D-1557-4E63-9E12-2A894A892F51}"/>
              </a:ext>
            </a:extLst>
          </p:cNvPr>
          <p:cNvSpPr txBox="1"/>
          <p:nvPr/>
        </p:nvSpPr>
        <p:spPr>
          <a:xfrm>
            <a:off x="6105500" y="4018475"/>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75" name="文字方塊 105">
            <a:extLst>
              <a:ext uri="{FF2B5EF4-FFF2-40B4-BE49-F238E27FC236}">
                <a16:creationId xmlns:a16="http://schemas.microsoft.com/office/drawing/2014/main" id="{39CC202E-6100-423C-A1FA-42C46652BE62}"/>
              </a:ext>
            </a:extLst>
          </p:cNvPr>
          <p:cNvSpPr txBox="1"/>
          <p:nvPr/>
        </p:nvSpPr>
        <p:spPr>
          <a:xfrm>
            <a:off x="117832" y="4922735"/>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76" name="文字方塊 106">
            <a:extLst>
              <a:ext uri="{FF2B5EF4-FFF2-40B4-BE49-F238E27FC236}">
                <a16:creationId xmlns:a16="http://schemas.microsoft.com/office/drawing/2014/main" id="{574F1DE1-781E-46F3-AA4E-499FE25E48D0}"/>
              </a:ext>
            </a:extLst>
          </p:cNvPr>
          <p:cNvSpPr txBox="1"/>
          <p:nvPr/>
        </p:nvSpPr>
        <p:spPr>
          <a:xfrm>
            <a:off x="144624" y="2213907"/>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cxnSp>
        <p:nvCxnSpPr>
          <p:cNvPr id="77" name="直線單箭頭接點 107">
            <a:extLst>
              <a:ext uri="{FF2B5EF4-FFF2-40B4-BE49-F238E27FC236}">
                <a16:creationId xmlns:a16="http://schemas.microsoft.com/office/drawing/2014/main" id="{2E45FB1D-CFE8-42EB-87CF-99579250C286}"/>
              </a:ext>
            </a:extLst>
          </p:cNvPr>
          <p:cNvCxnSpPr>
            <a:stCxn id="73" idx="0"/>
          </p:cNvCxnSpPr>
          <p:nvPr/>
        </p:nvCxnSpPr>
        <p:spPr>
          <a:xfrm flipH="1" flipV="1">
            <a:off x="3556076" y="5450473"/>
            <a:ext cx="1199950" cy="6423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108">
            <a:extLst>
              <a:ext uri="{FF2B5EF4-FFF2-40B4-BE49-F238E27FC236}">
                <a16:creationId xmlns:a16="http://schemas.microsoft.com/office/drawing/2014/main" id="{5A86FD27-2D15-490A-81E5-DE326C06468C}"/>
              </a:ext>
            </a:extLst>
          </p:cNvPr>
          <p:cNvCxnSpPr>
            <a:endCxn id="41" idx="3"/>
          </p:cNvCxnSpPr>
          <p:nvPr/>
        </p:nvCxnSpPr>
        <p:spPr>
          <a:xfrm flipH="1" flipV="1">
            <a:off x="5344662" y="2907694"/>
            <a:ext cx="750303" cy="1388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109">
            <a:extLst>
              <a:ext uri="{FF2B5EF4-FFF2-40B4-BE49-F238E27FC236}">
                <a16:creationId xmlns:a16="http://schemas.microsoft.com/office/drawing/2014/main" id="{E7300C22-ED2F-416B-8D4E-475A9DA4A02B}"/>
              </a:ext>
            </a:extLst>
          </p:cNvPr>
          <p:cNvCxnSpPr>
            <a:stCxn id="75" idx="3"/>
          </p:cNvCxnSpPr>
          <p:nvPr/>
        </p:nvCxnSpPr>
        <p:spPr>
          <a:xfrm flipV="1">
            <a:off x="617168" y="3854018"/>
            <a:ext cx="677400" cy="12995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110">
            <a:extLst>
              <a:ext uri="{FF2B5EF4-FFF2-40B4-BE49-F238E27FC236}">
                <a16:creationId xmlns:a16="http://schemas.microsoft.com/office/drawing/2014/main" id="{83004CD5-C22E-498D-BA29-7BD89C5D0E68}"/>
              </a:ext>
            </a:extLst>
          </p:cNvPr>
          <p:cNvCxnSpPr>
            <a:stCxn id="76" idx="3"/>
          </p:cNvCxnSpPr>
          <p:nvPr/>
        </p:nvCxnSpPr>
        <p:spPr>
          <a:xfrm flipV="1">
            <a:off x="643960" y="1081684"/>
            <a:ext cx="655023" cy="13630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文字方塊 112">
            <a:extLst>
              <a:ext uri="{FF2B5EF4-FFF2-40B4-BE49-F238E27FC236}">
                <a16:creationId xmlns:a16="http://schemas.microsoft.com/office/drawing/2014/main" id="{DC32E206-1B2B-4D4A-B196-2FC3D35ED03F}"/>
              </a:ext>
            </a:extLst>
          </p:cNvPr>
          <p:cNvSpPr txBox="1"/>
          <p:nvPr/>
        </p:nvSpPr>
        <p:spPr>
          <a:xfrm>
            <a:off x="4303514" y="5686920"/>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82" name="文字方塊 113">
            <a:extLst>
              <a:ext uri="{FF2B5EF4-FFF2-40B4-BE49-F238E27FC236}">
                <a16:creationId xmlns:a16="http://schemas.microsoft.com/office/drawing/2014/main" id="{077B774C-C770-4DB8-872A-A9317559FE1F}"/>
              </a:ext>
            </a:extLst>
          </p:cNvPr>
          <p:cNvSpPr txBox="1"/>
          <p:nvPr/>
        </p:nvSpPr>
        <p:spPr>
          <a:xfrm>
            <a:off x="627703" y="2258796"/>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Calibri"/>
                <a:ea typeface="黑体"/>
                <a:cs typeface="+mn-cs"/>
              </a:rPr>
              <a:t>-10</a:t>
            </a:r>
            <a:endParaRPr kumimoji="0" lang="zh-TW" altLang="en-US" sz="2400" b="1" i="0" u="none" strike="noStrike" kern="1200" cap="none" spc="0" normalizeH="0" baseline="0" noProof="0" dirty="0">
              <a:ln>
                <a:noFill/>
              </a:ln>
              <a:solidFill>
                <a:srgbClr val="FF0000"/>
              </a:solidFill>
              <a:effectLst/>
              <a:uLnTx/>
              <a:uFillTx/>
              <a:latin typeface="Calibri"/>
              <a:ea typeface="黑体"/>
              <a:cs typeface="+mn-cs"/>
            </a:endParaRPr>
          </a:p>
        </p:txBody>
      </p:sp>
      <p:sp>
        <p:nvSpPr>
          <p:cNvPr id="83" name="文字方塊 114">
            <a:extLst>
              <a:ext uri="{FF2B5EF4-FFF2-40B4-BE49-F238E27FC236}">
                <a16:creationId xmlns:a16="http://schemas.microsoft.com/office/drawing/2014/main" id="{29DCD40A-9A84-40F7-9854-96AE096FDFF0}"/>
              </a:ext>
            </a:extLst>
          </p:cNvPr>
          <p:cNvSpPr txBox="1"/>
          <p:nvPr/>
        </p:nvSpPr>
        <p:spPr>
          <a:xfrm>
            <a:off x="655815" y="71691"/>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84" name="文字方塊 115">
            <a:extLst>
              <a:ext uri="{FF2B5EF4-FFF2-40B4-BE49-F238E27FC236}">
                <a16:creationId xmlns:a16="http://schemas.microsoft.com/office/drawing/2014/main" id="{96DD55A8-4AD7-4F2A-8D57-1B245D303AA6}"/>
              </a:ext>
            </a:extLst>
          </p:cNvPr>
          <p:cNvSpPr txBox="1"/>
          <p:nvPr/>
        </p:nvSpPr>
        <p:spPr>
          <a:xfrm>
            <a:off x="665951" y="731142"/>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85" name="文字方塊 116">
            <a:extLst>
              <a:ext uri="{FF2B5EF4-FFF2-40B4-BE49-F238E27FC236}">
                <a16:creationId xmlns:a16="http://schemas.microsoft.com/office/drawing/2014/main" id="{65698B84-BE9E-4F11-9491-83CC1EF90DDF}"/>
              </a:ext>
            </a:extLst>
          </p:cNvPr>
          <p:cNvSpPr txBox="1"/>
          <p:nvPr/>
        </p:nvSpPr>
        <p:spPr>
          <a:xfrm>
            <a:off x="556557" y="3486465"/>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86" name="文字方塊 118">
            <a:extLst>
              <a:ext uri="{FF2B5EF4-FFF2-40B4-BE49-F238E27FC236}">
                <a16:creationId xmlns:a16="http://schemas.microsoft.com/office/drawing/2014/main" id="{00D489EA-7D2C-42BA-821A-0485CDC29249}"/>
              </a:ext>
            </a:extLst>
          </p:cNvPr>
          <p:cNvSpPr txBox="1"/>
          <p:nvPr/>
        </p:nvSpPr>
        <p:spPr>
          <a:xfrm>
            <a:off x="612753" y="4956930"/>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Calibri"/>
                <a:ea typeface="黑体"/>
                <a:cs typeface="+mn-cs"/>
              </a:rPr>
              <a:t>-10</a:t>
            </a:r>
            <a:endParaRPr kumimoji="0" lang="zh-TW" altLang="en-US" sz="2400" b="1" i="0" u="none" strike="noStrike" kern="1200" cap="none" spc="0" normalizeH="0" baseline="0" noProof="0" dirty="0">
              <a:ln>
                <a:noFill/>
              </a:ln>
              <a:solidFill>
                <a:srgbClr val="FF0000"/>
              </a:solidFill>
              <a:effectLst/>
              <a:uLnTx/>
              <a:uFillTx/>
              <a:latin typeface="Calibri"/>
              <a:ea typeface="黑体"/>
              <a:cs typeface="+mn-cs"/>
            </a:endParaRPr>
          </a:p>
        </p:txBody>
      </p:sp>
      <p:sp>
        <p:nvSpPr>
          <p:cNvPr id="87" name="文字方塊 119">
            <a:extLst>
              <a:ext uri="{FF2B5EF4-FFF2-40B4-BE49-F238E27FC236}">
                <a16:creationId xmlns:a16="http://schemas.microsoft.com/office/drawing/2014/main" id="{C3EC91D6-107F-4986-A384-C02A8142BE52}"/>
              </a:ext>
            </a:extLst>
          </p:cNvPr>
          <p:cNvSpPr txBox="1"/>
          <p:nvPr/>
        </p:nvSpPr>
        <p:spPr>
          <a:xfrm>
            <a:off x="641473" y="2787325"/>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88" name="文字方塊 120">
            <a:extLst>
              <a:ext uri="{FF2B5EF4-FFF2-40B4-BE49-F238E27FC236}">
                <a16:creationId xmlns:a16="http://schemas.microsoft.com/office/drawing/2014/main" id="{0892578F-AE4F-4C66-B805-118FD2E384FB}"/>
              </a:ext>
            </a:extLst>
          </p:cNvPr>
          <p:cNvSpPr txBox="1"/>
          <p:nvPr/>
        </p:nvSpPr>
        <p:spPr>
          <a:xfrm>
            <a:off x="655814" y="4198863"/>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89" name="文字方塊 121">
            <a:extLst>
              <a:ext uri="{FF2B5EF4-FFF2-40B4-BE49-F238E27FC236}">
                <a16:creationId xmlns:a16="http://schemas.microsoft.com/office/drawing/2014/main" id="{0FE8C4D8-DE74-4006-B98D-7AF711B93191}"/>
              </a:ext>
            </a:extLst>
          </p:cNvPr>
          <p:cNvSpPr txBox="1"/>
          <p:nvPr/>
        </p:nvSpPr>
        <p:spPr>
          <a:xfrm>
            <a:off x="5659296" y="3891560"/>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90" name="文字方塊 122">
            <a:extLst>
              <a:ext uri="{FF2B5EF4-FFF2-40B4-BE49-F238E27FC236}">
                <a16:creationId xmlns:a16="http://schemas.microsoft.com/office/drawing/2014/main" id="{E3DBE8DF-41C7-4622-87D5-51E1BDDB3D71}"/>
              </a:ext>
            </a:extLst>
          </p:cNvPr>
          <p:cNvSpPr txBox="1"/>
          <p:nvPr/>
        </p:nvSpPr>
        <p:spPr>
          <a:xfrm>
            <a:off x="5475699" y="2556492"/>
            <a:ext cx="9021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cxnSp>
        <p:nvCxnSpPr>
          <p:cNvPr id="91" name="直線接點 127">
            <a:extLst>
              <a:ext uri="{FF2B5EF4-FFF2-40B4-BE49-F238E27FC236}">
                <a16:creationId xmlns:a16="http://schemas.microsoft.com/office/drawing/2014/main" id="{E097EC3A-67B4-43BC-A1FD-526B17949B27}"/>
              </a:ext>
            </a:extLst>
          </p:cNvPr>
          <p:cNvCxnSpPr/>
          <p:nvPr/>
        </p:nvCxnSpPr>
        <p:spPr>
          <a:xfrm flipH="1">
            <a:off x="3233547" y="4586214"/>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接點 131">
            <a:extLst>
              <a:ext uri="{FF2B5EF4-FFF2-40B4-BE49-F238E27FC236}">
                <a16:creationId xmlns:a16="http://schemas.microsoft.com/office/drawing/2014/main" id="{E37ECF44-A638-4AE6-9B99-F04AAFD055A7}"/>
              </a:ext>
            </a:extLst>
          </p:cNvPr>
          <p:cNvCxnSpPr/>
          <p:nvPr/>
        </p:nvCxnSpPr>
        <p:spPr>
          <a:xfrm flipH="1">
            <a:off x="3243747" y="1830421"/>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文字方塊 135">
            <a:extLst>
              <a:ext uri="{FF2B5EF4-FFF2-40B4-BE49-F238E27FC236}">
                <a16:creationId xmlns:a16="http://schemas.microsoft.com/office/drawing/2014/main" id="{B684EC1A-24AA-4252-9DB4-4B9852C17D14}"/>
              </a:ext>
            </a:extLst>
          </p:cNvPr>
          <p:cNvSpPr txBox="1"/>
          <p:nvPr/>
        </p:nvSpPr>
        <p:spPr>
          <a:xfrm>
            <a:off x="3345393" y="4042128"/>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3</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94" name="文字方塊 136">
            <a:extLst>
              <a:ext uri="{FF2B5EF4-FFF2-40B4-BE49-F238E27FC236}">
                <a16:creationId xmlns:a16="http://schemas.microsoft.com/office/drawing/2014/main" id="{E98B3C74-970B-4836-8295-4EA9B1828D82}"/>
              </a:ext>
            </a:extLst>
          </p:cNvPr>
          <p:cNvSpPr txBox="1"/>
          <p:nvPr/>
        </p:nvSpPr>
        <p:spPr>
          <a:xfrm>
            <a:off x="2295352" y="3419570"/>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≈1</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95" name="文字方塊 137">
            <a:extLst>
              <a:ext uri="{FF2B5EF4-FFF2-40B4-BE49-F238E27FC236}">
                <a16:creationId xmlns:a16="http://schemas.microsoft.com/office/drawing/2014/main" id="{4F65DFE2-4DB2-4A33-8753-6ED5548E5B5C}"/>
              </a:ext>
            </a:extLst>
          </p:cNvPr>
          <p:cNvSpPr txBox="1"/>
          <p:nvPr/>
        </p:nvSpPr>
        <p:spPr>
          <a:xfrm>
            <a:off x="3354070" y="3445999"/>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3</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96" name="文字方塊 140">
            <a:extLst>
              <a:ext uri="{FF2B5EF4-FFF2-40B4-BE49-F238E27FC236}">
                <a16:creationId xmlns:a16="http://schemas.microsoft.com/office/drawing/2014/main" id="{5E68A9C4-D383-4E42-90FE-AD5CB983CF44}"/>
              </a:ext>
            </a:extLst>
          </p:cNvPr>
          <p:cNvSpPr txBox="1"/>
          <p:nvPr/>
        </p:nvSpPr>
        <p:spPr>
          <a:xfrm>
            <a:off x="3890188" y="2882350"/>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≈1</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97" name="文字方塊 141">
            <a:extLst>
              <a:ext uri="{FF2B5EF4-FFF2-40B4-BE49-F238E27FC236}">
                <a16:creationId xmlns:a16="http://schemas.microsoft.com/office/drawing/2014/main" id="{8604205B-031F-416E-AEAB-14C260FA3C72}"/>
              </a:ext>
            </a:extLst>
          </p:cNvPr>
          <p:cNvSpPr txBox="1"/>
          <p:nvPr/>
        </p:nvSpPr>
        <p:spPr>
          <a:xfrm>
            <a:off x="3201022" y="2663780"/>
            <a:ext cx="361092"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0</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98" name="文字方塊 142">
            <a:extLst>
              <a:ext uri="{FF2B5EF4-FFF2-40B4-BE49-F238E27FC236}">
                <a16:creationId xmlns:a16="http://schemas.microsoft.com/office/drawing/2014/main" id="{8834FC98-F4F2-44F5-861C-1246D1C32991}"/>
              </a:ext>
            </a:extLst>
          </p:cNvPr>
          <p:cNvSpPr txBox="1"/>
          <p:nvPr/>
        </p:nvSpPr>
        <p:spPr>
          <a:xfrm>
            <a:off x="3194983" y="2670859"/>
            <a:ext cx="361092"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3</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99" name="文字方塊 143">
            <a:extLst>
              <a:ext uri="{FF2B5EF4-FFF2-40B4-BE49-F238E27FC236}">
                <a16:creationId xmlns:a16="http://schemas.microsoft.com/office/drawing/2014/main" id="{746A8858-B94A-4F48-8F92-7A3B8C2B1095}"/>
              </a:ext>
            </a:extLst>
          </p:cNvPr>
          <p:cNvSpPr txBox="1"/>
          <p:nvPr/>
        </p:nvSpPr>
        <p:spPr>
          <a:xfrm>
            <a:off x="3395099" y="1233868"/>
            <a:ext cx="361092"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3</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100" name="文字方塊 144">
            <a:extLst>
              <a:ext uri="{FF2B5EF4-FFF2-40B4-BE49-F238E27FC236}">
                <a16:creationId xmlns:a16="http://schemas.microsoft.com/office/drawing/2014/main" id="{00E7FF9C-EFDA-45D1-AC5D-D6AAC4ECEA49}"/>
              </a:ext>
            </a:extLst>
          </p:cNvPr>
          <p:cNvSpPr txBox="1"/>
          <p:nvPr/>
        </p:nvSpPr>
        <p:spPr>
          <a:xfrm>
            <a:off x="2100515" y="1247961"/>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≈0</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101" name="文字方塊 145">
            <a:extLst>
              <a:ext uri="{FF2B5EF4-FFF2-40B4-BE49-F238E27FC236}">
                <a16:creationId xmlns:a16="http://schemas.microsoft.com/office/drawing/2014/main" id="{747AADC1-A0F7-474E-A198-EBEFB4E50E8F}"/>
              </a:ext>
            </a:extLst>
          </p:cNvPr>
          <p:cNvSpPr txBox="1"/>
          <p:nvPr/>
        </p:nvSpPr>
        <p:spPr>
          <a:xfrm>
            <a:off x="3290213" y="115021"/>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≈0</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259965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9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9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9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0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9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01"/>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3" grpId="0"/>
      <p:bldP spid="93" grpId="1"/>
      <p:bldP spid="94" grpId="0"/>
      <p:bldP spid="94" grpId="1"/>
      <p:bldP spid="95" grpId="0"/>
      <p:bldP spid="95" grpId="1"/>
      <p:bldP spid="96" grpId="0"/>
      <p:bldP spid="96" grpId="1"/>
      <p:bldP spid="98" grpId="0" animBg="1"/>
      <p:bldP spid="99" grpId="0" animBg="1"/>
      <p:bldP spid="99" grpId="1" animBg="1"/>
      <p:bldP spid="100" grpId="0"/>
      <p:bldP spid="100" grpId="1"/>
      <p:bldP spid="101" grpId="0"/>
      <p:bldP spid="101"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8" name="矩形 7">
            <a:extLst>
              <a:ext uri="{FF2B5EF4-FFF2-40B4-BE49-F238E27FC236}">
                <a16:creationId xmlns:a16="http://schemas.microsoft.com/office/drawing/2014/main" id="{2CDB1491-004B-45C4-B20D-793747A16AC0}"/>
              </a:ext>
            </a:extLst>
          </p:cNvPr>
          <p:cNvSpPr/>
          <p:nvPr/>
        </p:nvSpPr>
        <p:spPr>
          <a:xfrm>
            <a:off x="7101011" y="5217278"/>
            <a:ext cx="621081" cy="1332931"/>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矩形 8">
            <a:extLst>
              <a:ext uri="{FF2B5EF4-FFF2-40B4-BE49-F238E27FC236}">
                <a16:creationId xmlns:a16="http://schemas.microsoft.com/office/drawing/2014/main" id="{BB0987F7-A665-463C-8B47-7E013DD8D8EF}"/>
              </a:ext>
            </a:extLst>
          </p:cNvPr>
          <p:cNvSpPr/>
          <p:nvPr/>
        </p:nvSpPr>
        <p:spPr>
          <a:xfrm>
            <a:off x="6410131" y="5217278"/>
            <a:ext cx="621081" cy="1332931"/>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10" name="圖片 51">
            <a:extLst>
              <a:ext uri="{FF2B5EF4-FFF2-40B4-BE49-F238E27FC236}">
                <a16:creationId xmlns:a16="http://schemas.microsoft.com/office/drawing/2014/main" id="{589ECD41-C2E9-4810-BA3D-6304C24DF9B4}"/>
              </a:ext>
            </a:extLst>
          </p:cNvPr>
          <p:cNvPicPr>
            <a:picLocks noChangeAspect="1"/>
          </p:cNvPicPr>
          <p:nvPr/>
        </p:nvPicPr>
        <p:blipFill>
          <a:blip r:embed="rId3"/>
          <a:stretch>
            <a:fillRect/>
          </a:stretch>
        </p:blipFill>
        <p:spPr>
          <a:xfrm>
            <a:off x="1387736" y="461347"/>
            <a:ext cx="3757175" cy="4933334"/>
          </a:xfrm>
          <a:prstGeom prst="rect">
            <a:avLst/>
          </a:prstGeom>
        </p:spPr>
      </p:pic>
      <mc:AlternateContent xmlns:mc="http://schemas.openxmlformats.org/markup-compatibility/2006" xmlns:a14="http://schemas.microsoft.com/office/drawing/2010/main">
        <mc:Choice Requires="a14">
          <p:sp>
            <p:nvSpPr>
              <p:cNvPr id="11" name="文字方塊 45">
                <a:extLst>
                  <a:ext uri="{FF2B5EF4-FFF2-40B4-BE49-F238E27FC236}">
                    <a16:creationId xmlns:a16="http://schemas.microsoft.com/office/drawing/2014/main" id="{76CB7719-C2A8-40C3-A305-4B74C17C609A}"/>
                  </a:ext>
                </a:extLst>
              </p:cNvPr>
              <p:cNvSpPr txBox="1"/>
              <p:nvPr/>
            </p:nvSpPr>
            <p:spPr>
              <a:xfrm>
                <a:off x="5281173" y="5231248"/>
                <a:ext cx="36490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1" name="文字方塊 45">
                <a:extLst>
                  <a:ext uri="{FF2B5EF4-FFF2-40B4-BE49-F238E27FC236}">
                    <a16:creationId xmlns:a16="http://schemas.microsoft.com/office/drawing/2014/main" id="{76CB7719-C2A8-40C3-A305-4B74C17C609A}"/>
                  </a:ext>
                </a:extLst>
              </p:cNvPr>
              <p:cNvSpPr txBox="1">
                <a:spLocks noRot="1" noChangeAspect="1" noMove="1" noResize="1" noEditPoints="1" noAdjustHandles="1" noChangeArrowheads="1" noChangeShapeType="1" noTextEdit="1"/>
              </p:cNvSpPr>
              <p:nvPr/>
            </p:nvSpPr>
            <p:spPr>
              <a:xfrm>
                <a:off x="5281173" y="5231248"/>
                <a:ext cx="364908" cy="369332"/>
              </a:xfrm>
              <a:prstGeom prst="rect">
                <a:avLst/>
              </a:prstGeom>
              <a:blipFill>
                <a:blip r:embed="rId4"/>
                <a:stretch>
                  <a:fillRect l="-10000" r="-8333"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字方塊 46">
                <a:extLst>
                  <a:ext uri="{FF2B5EF4-FFF2-40B4-BE49-F238E27FC236}">
                    <a16:creationId xmlns:a16="http://schemas.microsoft.com/office/drawing/2014/main" id="{D091DF0E-23DF-44C5-A1AA-5D4DD1B2F301}"/>
                  </a:ext>
                </a:extLst>
              </p:cNvPr>
              <p:cNvSpPr txBox="1"/>
              <p:nvPr/>
            </p:nvSpPr>
            <p:spPr>
              <a:xfrm>
                <a:off x="5281173" y="5651472"/>
                <a:ext cx="37202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2" name="文字方塊 46">
                <a:extLst>
                  <a:ext uri="{FF2B5EF4-FFF2-40B4-BE49-F238E27FC236}">
                    <a16:creationId xmlns:a16="http://schemas.microsoft.com/office/drawing/2014/main" id="{D091DF0E-23DF-44C5-A1AA-5D4DD1B2F301}"/>
                  </a:ext>
                </a:extLst>
              </p:cNvPr>
              <p:cNvSpPr txBox="1">
                <a:spLocks noRot="1" noChangeAspect="1" noMove="1" noResize="1" noEditPoints="1" noAdjustHandles="1" noChangeArrowheads="1" noChangeShapeType="1" noTextEdit="1"/>
              </p:cNvSpPr>
              <p:nvPr/>
            </p:nvSpPr>
            <p:spPr>
              <a:xfrm>
                <a:off x="5281173" y="5651472"/>
                <a:ext cx="372025" cy="369332"/>
              </a:xfrm>
              <a:prstGeom prst="rect">
                <a:avLst/>
              </a:prstGeom>
              <a:blipFill>
                <a:blip r:embed="rId5"/>
                <a:stretch>
                  <a:fillRect l="-9836" r="-8197"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字方塊 47">
                <a:extLst>
                  <a:ext uri="{FF2B5EF4-FFF2-40B4-BE49-F238E27FC236}">
                    <a16:creationId xmlns:a16="http://schemas.microsoft.com/office/drawing/2014/main" id="{09C6AF2A-0C09-484D-9FD3-9ADC3EE159A1}"/>
                  </a:ext>
                </a:extLst>
              </p:cNvPr>
              <p:cNvSpPr txBox="1"/>
              <p:nvPr/>
            </p:nvSpPr>
            <p:spPr>
              <a:xfrm>
                <a:off x="5289687" y="6107075"/>
                <a:ext cx="37202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3" name="文字方塊 47">
                <a:extLst>
                  <a:ext uri="{FF2B5EF4-FFF2-40B4-BE49-F238E27FC236}">
                    <a16:creationId xmlns:a16="http://schemas.microsoft.com/office/drawing/2014/main" id="{09C6AF2A-0C09-484D-9FD3-9ADC3EE159A1}"/>
                  </a:ext>
                </a:extLst>
              </p:cNvPr>
              <p:cNvSpPr txBox="1">
                <a:spLocks noRot="1" noChangeAspect="1" noMove="1" noResize="1" noEditPoints="1" noAdjustHandles="1" noChangeArrowheads="1" noChangeShapeType="1" noTextEdit="1"/>
              </p:cNvSpPr>
              <p:nvPr/>
            </p:nvSpPr>
            <p:spPr>
              <a:xfrm>
                <a:off x="5289687" y="6107075"/>
                <a:ext cx="372025" cy="369332"/>
              </a:xfrm>
              <a:prstGeom prst="rect">
                <a:avLst/>
              </a:prstGeom>
              <a:blipFill>
                <a:blip r:embed="rId6"/>
                <a:stretch>
                  <a:fillRect l="-11475" r="-8197"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字方塊 48">
                <a:extLst>
                  <a:ext uri="{FF2B5EF4-FFF2-40B4-BE49-F238E27FC236}">
                    <a16:creationId xmlns:a16="http://schemas.microsoft.com/office/drawing/2014/main" id="{AF340771-052B-46C9-B375-943E1BBCC985}"/>
                  </a:ext>
                </a:extLst>
              </p:cNvPr>
              <p:cNvSpPr txBox="1"/>
              <p:nvPr/>
            </p:nvSpPr>
            <p:spPr>
              <a:xfrm>
                <a:off x="5367822" y="645159"/>
                <a:ext cx="24570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4" name="文字方塊 48">
                <a:extLst>
                  <a:ext uri="{FF2B5EF4-FFF2-40B4-BE49-F238E27FC236}">
                    <a16:creationId xmlns:a16="http://schemas.microsoft.com/office/drawing/2014/main" id="{AF340771-052B-46C9-B375-943E1BBCC985}"/>
                  </a:ext>
                </a:extLst>
              </p:cNvPr>
              <p:cNvSpPr txBox="1">
                <a:spLocks noRot="1" noChangeAspect="1" noMove="1" noResize="1" noEditPoints="1" noAdjustHandles="1" noChangeArrowheads="1" noChangeShapeType="1" noTextEdit="1"/>
              </p:cNvSpPr>
              <p:nvPr/>
            </p:nvSpPr>
            <p:spPr>
              <a:xfrm>
                <a:off x="5367822" y="645159"/>
                <a:ext cx="245708" cy="369332"/>
              </a:xfrm>
              <a:prstGeom prst="rect">
                <a:avLst/>
              </a:prstGeom>
              <a:blipFill>
                <a:blip r:embed="rId7"/>
                <a:stretch>
                  <a:fillRect l="-30000" r="-30000" b="-26667"/>
                </a:stretch>
              </a:blipFill>
            </p:spPr>
            <p:txBody>
              <a:bodyPr/>
              <a:lstStyle/>
              <a:p>
                <a:r>
                  <a:rPr lang="zh-CN" altLang="en-US">
                    <a:noFill/>
                  </a:rPr>
                  <a:t> </a:t>
                </a:r>
              </a:p>
            </p:txBody>
          </p:sp>
        </mc:Fallback>
      </mc:AlternateContent>
      <p:sp>
        <p:nvSpPr>
          <p:cNvPr id="15" name="文字方塊 49">
            <a:extLst>
              <a:ext uri="{FF2B5EF4-FFF2-40B4-BE49-F238E27FC236}">
                <a16:creationId xmlns:a16="http://schemas.microsoft.com/office/drawing/2014/main" id="{00A5D3C0-A42D-4A48-89C4-A39FC357D396}"/>
              </a:ext>
            </a:extLst>
          </p:cNvPr>
          <p:cNvSpPr txBox="1"/>
          <p:nvPr/>
        </p:nvSpPr>
        <p:spPr>
          <a:xfrm>
            <a:off x="5766095" y="5258372"/>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6" name="文字方塊 50">
            <a:extLst>
              <a:ext uri="{FF2B5EF4-FFF2-40B4-BE49-F238E27FC236}">
                <a16:creationId xmlns:a16="http://schemas.microsoft.com/office/drawing/2014/main" id="{B8F302E1-2AB1-40B4-8E5C-2A5448B450BD}"/>
              </a:ext>
            </a:extLst>
          </p:cNvPr>
          <p:cNvSpPr txBox="1"/>
          <p:nvPr/>
        </p:nvSpPr>
        <p:spPr>
          <a:xfrm>
            <a:off x="5780647" y="569220"/>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17" name="文字方塊 53">
            <a:extLst>
              <a:ext uri="{FF2B5EF4-FFF2-40B4-BE49-F238E27FC236}">
                <a16:creationId xmlns:a16="http://schemas.microsoft.com/office/drawing/2014/main" id="{CA45BA82-3A64-47AB-A8C3-DB403A4BBB69}"/>
              </a:ext>
            </a:extLst>
          </p:cNvPr>
          <p:cNvSpPr txBox="1"/>
          <p:nvPr/>
        </p:nvSpPr>
        <p:spPr>
          <a:xfrm>
            <a:off x="6492300" y="5254237"/>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8" name="文字方塊 54">
            <a:extLst>
              <a:ext uri="{FF2B5EF4-FFF2-40B4-BE49-F238E27FC236}">
                <a16:creationId xmlns:a16="http://schemas.microsoft.com/office/drawing/2014/main" id="{53B56F52-BE7D-4B55-B81E-6963C433BB60}"/>
              </a:ext>
            </a:extLst>
          </p:cNvPr>
          <p:cNvSpPr txBox="1"/>
          <p:nvPr/>
        </p:nvSpPr>
        <p:spPr>
          <a:xfrm>
            <a:off x="6467461" y="570165"/>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19" name="文字方塊 55">
            <a:extLst>
              <a:ext uri="{FF2B5EF4-FFF2-40B4-BE49-F238E27FC236}">
                <a16:creationId xmlns:a16="http://schemas.microsoft.com/office/drawing/2014/main" id="{8071D8CA-3168-4CA6-B735-68E07075FCED}"/>
              </a:ext>
            </a:extLst>
          </p:cNvPr>
          <p:cNvSpPr txBox="1"/>
          <p:nvPr/>
        </p:nvSpPr>
        <p:spPr>
          <a:xfrm>
            <a:off x="7173146" y="5268155"/>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0" name="文字方塊 56">
            <a:extLst>
              <a:ext uri="{FF2B5EF4-FFF2-40B4-BE49-F238E27FC236}">
                <a16:creationId xmlns:a16="http://schemas.microsoft.com/office/drawing/2014/main" id="{F4FE3087-C9EB-467D-B0EE-4AE889BF406F}"/>
              </a:ext>
            </a:extLst>
          </p:cNvPr>
          <p:cNvSpPr txBox="1"/>
          <p:nvPr/>
        </p:nvSpPr>
        <p:spPr>
          <a:xfrm>
            <a:off x="7130208" y="590436"/>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21" name="文字方塊 57">
            <a:extLst>
              <a:ext uri="{FF2B5EF4-FFF2-40B4-BE49-F238E27FC236}">
                <a16:creationId xmlns:a16="http://schemas.microsoft.com/office/drawing/2014/main" id="{C639DCFF-9E5B-4589-BE02-0963B3D5C2A9}"/>
              </a:ext>
            </a:extLst>
          </p:cNvPr>
          <p:cNvSpPr txBox="1"/>
          <p:nvPr/>
        </p:nvSpPr>
        <p:spPr>
          <a:xfrm>
            <a:off x="7828156" y="5277289"/>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2" name="文字方塊 58">
            <a:extLst>
              <a:ext uri="{FF2B5EF4-FFF2-40B4-BE49-F238E27FC236}">
                <a16:creationId xmlns:a16="http://schemas.microsoft.com/office/drawing/2014/main" id="{B31BC551-9493-4281-A90D-01F38FD3451A}"/>
              </a:ext>
            </a:extLst>
          </p:cNvPr>
          <p:cNvSpPr txBox="1"/>
          <p:nvPr/>
        </p:nvSpPr>
        <p:spPr>
          <a:xfrm>
            <a:off x="7792955" y="580192"/>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7</a:t>
            </a:r>
          </a:p>
        </p:txBody>
      </p:sp>
      <p:sp>
        <p:nvSpPr>
          <p:cNvPr id="23" name="文字方塊 59">
            <a:extLst>
              <a:ext uri="{FF2B5EF4-FFF2-40B4-BE49-F238E27FC236}">
                <a16:creationId xmlns:a16="http://schemas.microsoft.com/office/drawing/2014/main" id="{7861AB21-2696-4592-AC77-31F2961FD0BB}"/>
              </a:ext>
            </a:extLst>
          </p:cNvPr>
          <p:cNvSpPr txBox="1"/>
          <p:nvPr/>
        </p:nvSpPr>
        <p:spPr>
          <a:xfrm>
            <a:off x="8475046" y="5278025"/>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4" name="文字方塊 60">
            <a:extLst>
              <a:ext uri="{FF2B5EF4-FFF2-40B4-BE49-F238E27FC236}">
                <a16:creationId xmlns:a16="http://schemas.microsoft.com/office/drawing/2014/main" id="{60F3F1F3-5C2C-400C-AC7D-97079B875D74}"/>
              </a:ext>
            </a:extLst>
          </p:cNvPr>
          <p:cNvSpPr txBox="1"/>
          <p:nvPr/>
        </p:nvSpPr>
        <p:spPr>
          <a:xfrm>
            <a:off x="8433528" y="580192"/>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25" name="矩形 24">
            <a:extLst>
              <a:ext uri="{FF2B5EF4-FFF2-40B4-BE49-F238E27FC236}">
                <a16:creationId xmlns:a16="http://schemas.microsoft.com/office/drawing/2014/main" id="{DAE816E4-4914-4C42-85AB-2A24AC1A8376}"/>
              </a:ext>
            </a:extLst>
          </p:cNvPr>
          <p:cNvSpPr/>
          <p:nvPr/>
        </p:nvSpPr>
        <p:spPr>
          <a:xfrm>
            <a:off x="5841470" y="5681509"/>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6" name="矩形 25">
            <a:extLst>
              <a:ext uri="{FF2B5EF4-FFF2-40B4-BE49-F238E27FC236}">
                <a16:creationId xmlns:a16="http://schemas.microsoft.com/office/drawing/2014/main" id="{2E605A9C-2B35-4663-AB0E-6F5F9E7977FE}"/>
              </a:ext>
            </a:extLst>
          </p:cNvPr>
          <p:cNvSpPr/>
          <p:nvPr/>
        </p:nvSpPr>
        <p:spPr>
          <a:xfrm>
            <a:off x="6556998" y="5677374"/>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7" name="矩形 26">
            <a:extLst>
              <a:ext uri="{FF2B5EF4-FFF2-40B4-BE49-F238E27FC236}">
                <a16:creationId xmlns:a16="http://schemas.microsoft.com/office/drawing/2014/main" id="{7C76411B-F923-4A61-A7CE-558304103EAB}"/>
              </a:ext>
            </a:extLst>
          </p:cNvPr>
          <p:cNvSpPr/>
          <p:nvPr/>
        </p:nvSpPr>
        <p:spPr>
          <a:xfrm>
            <a:off x="7892854" y="6081072"/>
            <a:ext cx="319177" cy="3498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B050"/>
              </a:solidFill>
              <a:effectLst/>
              <a:uLnTx/>
              <a:uFillTx/>
              <a:latin typeface="Calibri"/>
              <a:ea typeface="黑体"/>
              <a:cs typeface="+mn-cs"/>
            </a:endParaRPr>
          </a:p>
        </p:txBody>
      </p:sp>
      <p:sp>
        <p:nvSpPr>
          <p:cNvPr id="28" name="矩形 27">
            <a:extLst>
              <a:ext uri="{FF2B5EF4-FFF2-40B4-BE49-F238E27FC236}">
                <a16:creationId xmlns:a16="http://schemas.microsoft.com/office/drawing/2014/main" id="{92ACF78B-6AE8-45BC-9E15-6AD00794EB7D}"/>
              </a:ext>
            </a:extLst>
          </p:cNvPr>
          <p:cNvSpPr/>
          <p:nvPr/>
        </p:nvSpPr>
        <p:spPr>
          <a:xfrm>
            <a:off x="7857653" y="632555"/>
            <a:ext cx="319177" cy="349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B050"/>
              </a:solidFill>
              <a:effectLst/>
              <a:uLnTx/>
              <a:uFillTx/>
              <a:latin typeface="Calibri"/>
              <a:ea typeface="黑体"/>
              <a:cs typeface="+mn-cs"/>
            </a:endParaRPr>
          </a:p>
        </p:txBody>
      </p:sp>
      <p:sp>
        <p:nvSpPr>
          <p:cNvPr id="29" name="矩形 28">
            <a:extLst>
              <a:ext uri="{FF2B5EF4-FFF2-40B4-BE49-F238E27FC236}">
                <a16:creationId xmlns:a16="http://schemas.microsoft.com/office/drawing/2014/main" id="{DD71926F-776B-4278-8348-67796D7A7CEF}"/>
              </a:ext>
            </a:extLst>
          </p:cNvPr>
          <p:cNvSpPr/>
          <p:nvPr/>
        </p:nvSpPr>
        <p:spPr>
          <a:xfrm>
            <a:off x="8546113" y="5707403"/>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grpSp>
        <p:nvGrpSpPr>
          <p:cNvPr id="30" name="群組 2">
            <a:extLst>
              <a:ext uri="{FF2B5EF4-FFF2-40B4-BE49-F238E27FC236}">
                <a16:creationId xmlns:a16="http://schemas.microsoft.com/office/drawing/2014/main" id="{889F0853-27DB-4A05-8905-8B2019DADEFF}"/>
              </a:ext>
            </a:extLst>
          </p:cNvPr>
          <p:cNvGrpSpPr/>
          <p:nvPr/>
        </p:nvGrpSpPr>
        <p:grpSpPr>
          <a:xfrm>
            <a:off x="3171073" y="5068598"/>
            <a:ext cx="399503" cy="461665"/>
            <a:chOff x="5891338" y="5744015"/>
            <a:chExt cx="399503" cy="461665"/>
          </a:xfrm>
        </p:grpSpPr>
        <p:sp>
          <p:nvSpPr>
            <p:cNvPr id="31" name="文字方塊 52">
              <a:extLst>
                <a:ext uri="{FF2B5EF4-FFF2-40B4-BE49-F238E27FC236}">
                  <a16:creationId xmlns:a16="http://schemas.microsoft.com/office/drawing/2014/main" id="{7B47F5A9-0061-4A5C-8024-76715762F48A}"/>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2" name="文字方塊 1">
              <a:extLst>
                <a:ext uri="{FF2B5EF4-FFF2-40B4-BE49-F238E27FC236}">
                  <a16:creationId xmlns:a16="http://schemas.microsoft.com/office/drawing/2014/main" id="{27742C29-C0A5-43A4-90F2-5418461B60CE}"/>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33" name="群組 65">
            <a:extLst>
              <a:ext uri="{FF2B5EF4-FFF2-40B4-BE49-F238E27FC236}">
                <a16:creationId xmlns:a16="http://schemas.microsoft.com/office/drawing/2014/main" id="{DA7FE4E5-AA4A-44D6-9F8B-6E2B6CFDB5BF}"/>
              </a:ext>
            </a:extLst>
          </p:cNvPr>
          <p:cNvGrpSpPr/>
          <p:nvPr/>
        </p:nvGrpSpPr>
        <p:grpSpPr>
          <a:xfrm>
            <a:off x="1311536" y="3600478"/>
            <a:ext cx="399503" cy="461665"/>
            <a:chOff x="5891338" y="5744015"/>
            <a:chExt cx="399503" cy="461665"/>
          </a:xfrm>
        </p:grpSpPr>
        <p:sp>
          <p:nvSpPr>
            <p:cNvPr id="34" name="文字方塊 66">
              <a:extLst>
                <a:ext uri="{FF2B5EF4-FFF2-40B4-BE49-F238E27FC236}">
                  <a16:creationId xmlns:a16="http://schemas.microsoft.com/office/drawing/2014/main" id="{1653A78F-D806-4D3E-B8DE-85E73A4A5C57}"/>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5" name="文字方塊 67">
              <a:extLst>
                <a:ext uri="{FF2B5EF4-FFF2-40B4-BE49-F238E27FC236}">
                  <a16:creationId xmlns:a16="http://schemas.microsoft.com/office/drawing/2014/main" id="{DA3E8DA3-57F4-482D-A8DF-E3B5C3570CA6}"/>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36" name="群組 68">
            <a:extLst>
              <a:ext uri="{FF2B5EF4-FFF2-40B4-BE49-F238E27FC236}">
                <a16:creationId xmlns:a16="http://schemas.microsoft.com/office/drawing/2014/main" id="{2644545D-A903-403A-A390-0374AD3D5E3A}"/>
              </a:ext>
            </a:extLst>
          </p:cNvPr>
          <p:cNvGrpSpPr/>
          <p:nvPr/>
        </p:nvGrpSpPr>
        <p:grpSpPr>
          <a:xfrm>
            <a:off x="1304672" y="871536"/>
            <a:ext cx="399503" cy="461665"/>
            <a:chOff x="5891338" y="5744015"/>
            <a:chExt cx="399503" cy="461665"/>
          </a:xfrm>
        </p:grpSpPr>
        <p:sp>
          <p:nvSpPr>
            <p:cNvPr id="37" name="文字方塊 69">
              <a:extLst>
                <a:ext uri="{FF2B5EF4-FFF2-40B4-BE49-F238E27FC236}">
                  <a16:creationId xmlns:a16="http://schemas.microsoft.com/office/drawing/2014/main" id="{15194851-16A0-46FF-8E5E-B864736B5847}"/>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8" name="文字方塊 70">
              <a:extLst>
                <a:ext uri="{FF2B5EF4-FFF2-40B4-BE49-F238E27FC236}">
                  <a16:creationId xmlns:a16="http://schemas.microsoft.com/office/drawing/2014/main" id="{79DFDFD4-D898-45A1-ACA1-0A40D5D8AA39}"/>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39" name="群組 71">
            <a:extLst>
              <a:ext uri="{FF2B5EF4-FFF2-40B4-BE49-F238E27FC236}">
                <a16:creationId xmlns:a16="http://schemas.microsoft.com/office/drawing/2014/main" id="{2CC0766B-7287-4515-A626-AAC2D9D856FD}"/>
              </a:ext>
            </a:extLst>
          </p:cNvPr>
          <p:cNvGrpSpPr/>
          <p:nvPr/>
        </p:nvGrpSpPr>
        <p:grpSpPr>
          <a:xfrm>
            <a:off x="4945159" y="2676861"/>
            <a:ext cx="399503" cy="461665"/>
            <a:chOff x="5891338" y="5744015"/>
            <a:chExt cx="399503" cy="461665"/>
          </a:xfrm>
        </p:grpSpPr>
        <p:sp>
          <p:nvSpPr>
            <p:cNvPr id="40" name="文字方塊 73">
              <a:extLst>
                <a:ext uri="{FF2B5EF4-FFF2-40B4-BE49-F238E27FC236}">
                  <a16:creationId xmlns:a16="http://schemas.microsoft.com/office/drawing/2014/main" id="{DB83F310-69AD-46F1-BDCC-3003363ACCD5}"/>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1" name="文字方塊 74">
              <a:extLst>
                <a:ext uri="{FF2B5EF4-FFF2-40B4-BE49-F238E27FC236}">
                  <a16:creationId xmlns:a16="http://schemas.microsoft.com/office/drawing/2014/main" id="{9226B38D-9B95-4F1B-883D-8EBB404E84B8}"/>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sp>
        <p:nvSpPr>
          <p:cNvPr id="42" name="文字方塊 75">
            <a:extLst>
              <a:ext uri="{FF2B5EF4-FFF2-40B4-BE49-F238E27FC236}">
                <a16:creationId xmlns:a16="http://schemas.microsoft.com/office/drawing/2014/main" id="{F1656F99-60B3-4518-9997-B4D0E6EE5374}"/>
              </a:ext>
            </a:extLst>
          </p:cNvPr>
          <p:cNvSpPr txBox="1"/>
          <p:nvPr/>
        </p:nvSpPr>
        <p:spPr>
          <a:xfrm>
            <a:off x="2319676" y="6088544"/>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4</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3" name="文字方塊 76">
            <a:extLst>
              <a:ext uri="{FF2B5EF4-FFF2-40B4-BE49-F238E27FC236}">
                <a16:creationId xmlns:a16="http://schemas.microsoft.com/office/drawing/2014/main" id="{EC50324C-A218-4D59-B73D-D83F1FB18BB2}"/>
              </a:ext>
            </a:extLst>
          </p:cNvPr>
          <p:cNvSpPr txBox="1"/>
          <p:nvPr/>
        </p:nvSpPr>
        <p:spPr>
          <a:xfrm>
            <a:off x="3071240" y="6088546"/>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4" name="文字方塊 77">
            <a:extLst>
              <a:ext uri="{FF2B5EF4-FFF2-40B4-BE49-F238E27FC236}">
                <a16:creationId xmlns:a16="http://schemas.microsoft.com/office/drawing/2014/main" id="{60149057-D3E6-4E31-9089-E675AB198456}"/>
              </a:ext>
            </a:extLst>
          </p:cNvPr>
          <p:cNvSpPr txBox="1"/>
          <p:nvPr/>
        </p:nvSpPr>
        <p:spPr>
          <a:xfrm>
            <a:off x="3816496" y="6088546"/>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5" name="文字方塊 78">
            <a:extLst>
              <a:ext uri="{FF2B5EF4-FFF2-40B4-BE49-F238E27FC236}">
                <a16:creationId xmlns:a16="http://schemas.microsoft.com/office/drawing/2014/main" id="{3DA8FB4F-4B53-4C9B-9024-CA46B2E3508A}"/>
              </a:ext>
            </a:extLst>
          </p:cNvPr>
          <p:cNvSpPr txBox="1"/>
          <p:nvPr/>
        </p:nvSpPr>
        <p:spPr>
          <a:xfrm>
            <a:off x="144624" y="2900047"/>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4</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6" name="文字方塊 79">
            <a:extLst>
              <a:ext uri="{FF2B5EF4-FFF2-40B4-BE49-F238E27FC236}">
                <a16:creationId xmlns:a16="http://schemas.microsoft.com/office/drawing/2014/main" id="{35B8051C-7853-417D-B885-3936DA949F77}"/>
              </a:ext>
            </a:extLst>
          </p:cNvPr>
          <p:cNvSpPr txBox="1"/>
          <p:nvPr/>
        </p:nvSpPr>
        <p:spPr>
          <a:xfrm>
            <a:off x="128367" y="3597914"/>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7" name="文字方塊 80">
            <a:extLst>
              <a:ext uri="{FF2B5EF4-FFF2-40B4-BE49-F238E27FC236}">
                <a16:creationId xmlns:a16="http://schemas.microsoft.com/office/drawing/2014/main" id="{7BBE9E73-D7DE-4665-BBCC-915F8DA1F2D5}"/>
              </a:ext>
            </a:extLst>
          </p:cNvPr>
          <p:cNvSpPr txBox="1"/>
          <p:nvPr/>
        </p:nvSpPr>
        <p:spPr>
          <a:xfrm>
            <a:off x="117832" y="4295779"/>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8" name="文字方塊 81">
            <a:extLst>
              <a:ext uri="{FF2B5EF4-FFF2-40B4-BE49-F238E27FC236}">
                <a16:creationId xmlns:a16="http://schemas.microsoft.com/office/drawing/2014/main" id="{7AF3A7A4-C4DF-4202-A514-C46220B3C6CE}"/>
              </a:ext>
            </a:extLst>
          </p:cNvPr>
          <p:cNvSpPr txBox="1"/>
          <p:nvPr/>
        </p:nvSpPr>
        <p:spPr>
          <a:xfrm>
            <a:off x="191909" y="156113"/>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4</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9" name="文字方塊 82">
            <a:extLst>
              <a:ext uri="{FF2B5EF4-FFF2-40B4-BE49-F238E27FC236}">
                <a16:creationId xmlns:a16="http://schemas.microsoft.com/office/drawing/2014/main" id="{081D2A90-2F17-4E4F-BA09-8C8CE5D5B61F}"/>
              </a:ext>
            </a:extLst>
          </p:cNvPr>
          <p:cNvSpPr txBox="1"/>
          <p:nvPr/>
        </p:nvSpPr>
        <p:spPr>
          <a:xfrm>
            <a:off x="175652" y="853980"/>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0" name="文字方塊 83">
            <a:extLst>
              <a:ext uri="{FF2B5EF4-FFF2-40B4-BE49-F238E27FC236}">
                <a16:creationId xmlns:a16="http://schemas.microsoft.com/office/drawing/2014/main" id="{1F4D4F42-0854-4C2A-9557-152265E26553}"/>
              </a:ext>
            </a:extLst>
          </p:cNvPr>
          <p:cNvSpPr txBox="1"/>
          <p:nvPr/>
        </p:nvSpPr>
        <p:spPr>
          <a:xfrm>
            <a:off x="165117" y="1551845"/>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1" name="文字方塊 84">
            <a:extLst>
              <a:ext uri="{FF2B5EF4-FFF2-40B4-BE49-F238E27FC236}">
                <a16:creationId xmlns:a16="http://schemas.microsoft.com/office/drawing/2014/main" id="{F9ECCE8E-A9D7-405F-8434-2599DB8754E3}"/>
              </a:ext>
            </a:extLst>
          </p:cNvPr>
          <p:cNvSpPr txBox="1"/>
          <p:nvPr/>
        </p:nvSpPr>
        <p:spPr>
          <a:xfrm>
            <a:off x="6121757" y="1971348"/>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4</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2" name="文字方塊 85">
            <a:extLst>
              <a:ext uri="{FF2B5EF4-FFF2-40B4-BE49-F238E27FC236}">
                <a16:creationId xmlns:a16="http://schemas.microsoft.com/office/drawing/2014/main" id="{C6D60915-AA14-459C-A6B8-5FE41DE021E5}"/>
              </a:ext>
            </a:extLst>
          </p:cNvPr>
          <p:cNvSpPr txBox="1"/>
          <p:nvPr/>
        </p:nvSpPr>
        <p:spPr>
          <a:xfrm>
            <a:off x="6105500" y="2669215"/>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3" name="文字方塊 86">
            <a:extLst>
              <a:ext uri="{FF2B5EF4-FFF2-40B4-BE49-F238E27FC236}">
                <a16:creationId xmlns:a16="http://schemas.microsoft.com/office/drawing/2014/main" id="{FBA26AEA-CDF1-4394-94F2-9DC395F6EE98}"/>
              </a:ext>
            </a:extLst>
          </p:cNvPr>
          <p:cNvSpPr txBox="1"/>
          <p:nvPr/>
        </p:nvSpPr>
        <p:spPr>
          <a:xfrm>
            <a:off x="6094965" y="3367080"/>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4" name="文字方塊 3">
            <a:extLst>
              <a:ext uri="{FF2B5EF4-FFF2-40B4-BE49-F238E27FC236}">
                <a16:creationId xmlns:a16="http://schemas.microsoft.com/office/drawing/2014/main" id="{CE633BD9-BBA6-410C-B020-FCD4528EF464}"/>
              </a:ext>
            </a:extLst>
          </p:cNvPr>
          <p:cNvSpPr txBox="1"/>
          <p:nvPr/>
        </p:nvSpPr>
        <p:spPr>
          <a:xfrm>
            <a:off x="2956505" y="278621"/>
            <a:ext cx="4698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cxnSp>
        <p:nvCxnSpPr>
          <p:cNvPr id="55" name="直線單箭頭接點 6">
            <a:extLst>
              <a:ext uri="{FF2B5EF4-FFF2-40B4-BE49-F238E27FC236}">
                <a16:creationId xmlns:a16="http://schemas.microsoft.com/office/drawing/2014/main" id="{18AAC722-4EFB-4FE7-817C-92C71F8664AF}"/>
              </a:ext>
            </a:extLst>
          </p:cNvPr>
          <p:cNvCxnSpPr>
            <a:stCxn id="48" idx="3"/>
            <a:endCxn id="38" idx="1"/>
          </p:cNvCxnSpPr>
          <p:nvPr/>
        </p:nvCxnSpPr>
        <p:spPr>
          <a:xfrm>
            <a:off x="674988" y="386946"/>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87">
            <a:extLst>
              <a:ext uri="{FF2B5EF4-FFF2-40B4-BE49-F238E27FC236}">
                <a16:creationId xmlns:a16="http://schemas.microsoft.com/office/drawing/2014/main" id="{589BE08D-7E64-4EC0-B56C-30086C87B5E5}"/>
              </a:ext>
            </a:extLst>
          </p:cNvPr>
          <p:cNvCxnSpPr>
            <a:endCxn id="38" idx="1"/>
          </p:cNvCxnSpPr>
          <p:nvPr/>
        </p:nvCxnSpPr>
        <p:spPr>
          <a:xfrm flipV="1">
            <a:off x="665347" y="1102369"/>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88">
            <a:extLst>
              <a:ext uri="{FF2B5EF4-FFF2-40B4-BE49-F238E27FC236}">
                <a16:creationId xmlns:a16="http://schemas.microsoft.com/office/drawing/2014/main" id="{5898B7B8-86B0-4552-AAEC-51286739F8FD}"/>
              </a:ext>
            </a:extLst>
          </p:cNvPr>
          <p:cNvCxnSpPr>
            <a:endCxn id="38" idx="1"/>
          </p:cNvCxnSpPr>
          <p:nvPr/>
        </p:nvCxnSpPr>
        <p:spPr>
          <a:xfrm flipV="1">
            <a:off x="674988" y="1102369"/>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89">
            <a:extLst>
              <a:ext uri="{FF2B5EF4-FFF2-40B4-BE49-F238E27FC236}">
                <a16:creationId xmlns:a16="http://schemas.microsoft.com/office/drawing/2014/main" id="{123C7120-E14B-4BCF-9451-51F95CF4093A}"/>
              </a:ext>
            </a:extLst>
          </p:cNvPr>
          <p:cNvCxnSpPr/>
          <p:nvPr/>
        </p:nvCxnSpPr>
        <p:spPr>
          <a:xfrm>
            <a:off x="669299" y="3107952"/>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90">
            <a:extLst>
              <a:ext uri="{FF2B5EF4-FFF2-40B4-BE49-F238E27FC236}">
                <a16:creationId xmlns:a16="http://schemas.microsoft.com/office/drawing/2014/main" id="{8B430060-94FB-4EA3-8340-74C33163E07B}"/>
              </a:ext>
            </a:extLst>
          </p:cNvPr>
          <p:cNvCxnSpPr/>
          <p:nvPr/>
        </p:nvCxnSpPr>
        <p:spPr>
          <a:xfrm flipV="1">
            <a:off x="659658" y="3823375"/>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91">
            <a:extLst>
              <a:ext uri="{FF2B5EF4-FFF2-40B4-BE49-F238E27FC236}">
                <a16:creationId xmlns:a16="http://schemas.microsoft.com/office/drawing/2014/main" id="{81826297-8F2D-4B5D-A6C4-4B88F969C003}"/>
              </a:ext>
            </a:extLst>
          </p:cNvPr>
          <p:cNvCxnSpPr/>
          <p:nvPr/>
        </p:nvCxnSpPr>
        <p:spPr>
          <a:xfrm flipV="1">
            <a:off x="669299" y="3823375"/>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92">
            <a:extLst>
              <a:ext uri="{FF2B5EF4-FFF2-40B4-BE49-F238E27FC236}">
                <a16:creationId xmlns:a16="http://schemas.microsoft.com/office/drawing/2014/main" id="{16D98C7C-D76D-43B5-856E-77AF0411D290}"/>
              </a:ext>
            </a:extLst>
          </p:cNvPr>
          <p:cNvCxnSpPr>
            <a:stCxn id="51" idx="1"/>
            <a:endCxn id="41" idx="3"/>
          </p:cNvCxnSpPr>
          <p:nvPr/>
        </p:nvCxnSpPr>
        <p:spPr>
          <a:xfrm flipH="1">
            <a:off x="5344662" y="2202181"/>
            <a:ext cx="777095" cy="7055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93">
            <a:extLst>
              <a:ext uri="{FF2B5EF4-FFF2-40B4-BE49-F238E27FC236}">
                <a16:creationId xmlns:a16="http://schemas.microsoft.com/office/drawing/2014/main" id="{176DDF3D-3540-4DE2-A604-6B45036147ED}"/>
              </a:ext>
            </a:extLst>
          </p:cNvPr>
          <p:cNvCxnSpPr>
            <a:stCxn id="52" idx="1"/>
          </p:cNvCxnSpPr>
          <p:nvPr/>
        </p:nvCxnSpPr>
        <p:spPr>
          <a:xfrm flipH="1">
            <a:off x="5342227" y="2900047"/>
            <a:ext cx="763273" cy="53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94">
            <a:extLst>
              <a:ext uri="{FF2B5EF4-FFF2-40B4-BE49-F238E27FC236}">
                <a16:creationId xmlns:a16="http://schemas.microsoft.com/office/drawing/2014/main" id="{0A67AFE8-1899-4D8F-A1A6-AE92E547EAC5}"/>
              </a:ext>
            </a:extLst>
          </p:cNvPr>
          <p:cNvCxnSpPr>
            <a:stCxn id="53" idx="1"/>
          </p:cNvCxnSpPr>
          <p:nvPr/>
        </p:nvCxnSpPr>
        <p:spPr>
          <a:xfrm flipH="1" flipV="1">
            <a:off x="5351867" y="2905415"/>
            <a:ext cx="743098" cy="6924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95">
            <a:extLst>
              <a:ext uri="{FF2B5EF4-FFF2-40B4-BE49-F238E27FC236}">
                <a16:creationId xmlns:a16="http://schemas.microsoft.com/office/drawing/2014/main" id="{7DA7CBAB-F111-4947-ACD5-E38A78522B15}"/>
              </a:ext>
            </a:extLst>
          </p:cNvPr>
          <p:cNvCxnSpPr/>
          <p:nvPr/>
        </p:nvCxnSpPr>
        <p:spPr>
          <a:xfrm rot="5400000" flipH="1">
            <a:off x="3469184" y="5407603"/>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96">
            <a:extLst>
              <a:ext uri="{FF2B5EF4-FFF2-40B4-BE49-F238E27FC236}">
                <a16:creationId xmlns:a16="http://schemas.microsoft.com/office/drawing/2014/main" id="{F39B7A6B-B4D0-4330-8ED0-68D18984F323}"/>
              </a:ext>
            </a:extLst>
          </p:cNvPr>
          <p:cNvCxnSpPr/>
          <p:nvPr/>
        </p:nvCxnSpPr>
        <p:spPr>
          <a:xfrm rot="5400000" flipH="1" flipV="1">
            <a:off x="3034408" y="5751817"/>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97">
            <a:extLst>
              <a:ext uri="{FF2B5EF4-FFF2-40B4-BE49-F238E27FC236}">
                <a16:creationId xmlns:a16="http://schemas.microsoft.com/office/drawing/2014/main" id="{627DF1CF-92C3-497B-A864-9D6037C71F5C}"/>
              </a:ext>
            </a:extLst>
          </p:cNvPr>
          <p:cNvCxnSpPr/>
          <p:nvPr/>
        </p:nvCxnSpPr>
        <p:spPr>
          <a:xfrm rot="5400000" flipH="1" flipV="1">
            <a:off x="2632785" y="5396994"/>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文字方塊 103">
            <a:extLst>
              <a:ext uri="{FF2B5EF4-FFF2-40B4-BE49-F238E27FC236}">
                <a16:creationId xmlns:a16="http://schemas.microsoft.com/office/drawing/2014/main" id="{85683429-14AF-49B3-84C5-AF72E1515728}"/>
              </a:ext>
            </a:extLst>
          </p:cNvPr>
          <p:cNvSpPr txBox="1"/>
          <p:nvPr/>
        </p:nvSpPr>
        <p:spPr>
          <a:xfrm>
            <a:off x="4506358" y="6092794"/>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8" name="文字方塊 104">
            <a:extLst>
              <a:ext uri="{FF2B5EF4-FFF2-40B4-BE49-F238E27FC236}">
                <a16:creationId xmlns:a16="http://schemas.microsoft.com/office/drawing/2014/main" id="{A1D0AC56-1CA9-451E-8D3D-F5E3638D244D}"/>
              </a:ext>
            </a:extLst>
          </p:cNvPr>
          <p:cNvSpPr txBox="1"/>
          <p:nvPr/>
        </p:nvSpPr>
        <p:spPr>
          <a:xfrm>
            <a:off x="6105500" y="4018475"/>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69" name="文字方塊 105">
            <a:extLst>
              <a:ext uri="{FF2B5EF4-FFF2-40B4-BE49-F238E27FC236}">
                <a16:creationId xmlns:a16="http://schemas.microsoft.com/office/drawing/2014/main" id="{B5862810-1B6F-4987-BDA5-D9FB4DA76A79}"/>
              </a:ext>
            </a:extLst>
          </p:cNvPr>
          <p:cNvSpPr txBox="1"/>
          <p:nvPr/>
        </p:nvSpPr>
        <p:spPr>
          <a:xfrm>
            <a:off x="117832" y="4922735"/>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70" name="文字方塊 106">
            <a:extLst>
              <a:ext uri="{FF2B5EF4-FFF2-40B4-BE49-F238E27FC236}">
                <a16:creationId xmlns:a16="http://schemas.microsoft.com/office/drawing/2014/main" id="{99D5808E-E11C-418F-9A8E-95DFFA7E25D2}"/>
              </a:ext>
            </a:extLst>
          </p:cNvPr>
          <p:cNvSpPr txBox="1"/>
          <p:nvPr/>
        </p:nvSpPr>
        <p:spPr>
          <a:xfrm>
            <a:off x="144624" y="2213907"/>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cxnSp>
        <p:nvCxnSpPr>
          <p:cNvPr id="71" name="直線單箭頭接點 107">
            <a:extLst>
              <a:ext uri="{FF2B5EF4-FFF2-40B4-BE49-F238E27FC236}">
                <a16:creationId xmlns:a16="http://schemas.microsoft.com/office/drawing/2014/main" id="{5D558B7B-13BB-461D-87BE-06C52C5C1B89}"/>
              </a:ext>
            </a:extLst>
          </p:cNvPr>
          <p:cNvCxnSpPr>
            <a:stCxn id="67" idx="0"/>
          </p:cNvCxnSpPr>
          <p:nvPr/>
        </p:nvCxnSpPr>
        <p:spPr>
          <a:xfrm flipH="1" flipV="1">
            <a:off x="3556076" y="5450473"/>
            <a:ext cx="1199950" cy="6423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108">
            <a:extLst>
              <a:ext uri="{FF2B5EF4-FFF2-40B4-BE49-F238E27FC236}">
                <a16:creationId xmlns:a16="http://schemas.microsoft.com/office/drawing/2014/main" id="{783CFB3E-4385-4114-9D22-FDAC28A44226}"/>
              </a:ext>
            </a:extLst>
          </p:cNvPr>
          <p:cNvCxnSpPr>
            <a:endCxn id="41" idx="3"/>
          </p:cNvCxnSpPr>
          <p:nvPr/>
        </p:nvCxnSpPr>
        <p:spPr>
          <a:xfrm flipH="1" flipV="1">
            <a:off x="5344662" y="2907694"/>
            <a:ext cx="750303" cy="1388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109">
            <a:extLst>
              <a:ext uri="{FF2B5EF4-FFF2-40B4-BE49-F238E27FC236}">
                <a16:creationId xmlns:a16="http://schemas.microsoft.com/office/drawing/2014/main" id="{37A9BA31-9085-40CB-AC58-0E12BF3667A1}"/>
              </a:ext>
            </a:extLst>
          </p:cNvPr>
          <p:cNvCxnSpPr>
            <a:stCxn id="69" idx="3"/>
          </p:cNvCxnSpPr>
          <p:nvPr/>
        </p:nvCxnSpPr>
        <p:spPr>
          <a:xfrm flipV="1">
            <a:off x="617168" y="3854018"/>
            <a:ext cx="677400" cy="12995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110">
            <a:extLst>
              <a:ext uri="{FF2B5EF4-FFF2-40B4-BE49-F238E27FC236}">
                <a16:creationId xmlns:a16="http://schemas.microsoft.com/office/drawing/2014/main" id="{075E5D42-38C1-4430-BC0E-6B2FB580D464}"/>
              </a:ext>
            </a:extLst>
          </p:cNvPr>
          <p:cNvCxnSpPr>
            <a:stCxn id="70" idx="3"/>
          </p:cNvCxnSpPr>
          <p:nvPr/>
        </p:nvCxnSpPr>
        <p:spPr>
          <a:xfrm flipV="1">
            <a:off x="643960" y="1081684"/>
            <a:ext cx="655023" cy="13630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接點 127">
            <a:extLst>
              <a:ext uri="{FF2B5EF4-FFF2-40B4-BE49-F238E27FC236}">
                <a16:creationId xmlns:a16="http://schemas.microsoft.com/office/drawing/2014/main" id="{095370F6-8991-41BF-8D60-95066A5FD1CF}"/>
              </a:ext>
            </a:extLst>
          </p:cNvPr>
          <p:cNvCxnSpPr/>
          <p:nvPr/>
        </p:nvCxnSpPr>
        <p:spPr>
          <a:xfrm flipH="1">
            <a:off x="3233547" y="4586214"/>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6" name="直線接點 131">
            <a:extLst>
              <a:ext uri="{FF2B5EF4-FFF2-40B4-BE49-F238E27FC236}">
                <a16:creationId xmlns:a16="http://schemas.microsoft.com/office/drawing/2014/main" id="{C51D77C2-650E-49E6-A006-F875FA96751C}"/>
              </a:ext>
            </a:extLst>
          </p:cNvPr>
          <p:cNvCxnSpPr/>
          <p:nvPr/>
        </p:nvCxnSpPr>
        <p:spPr>
          <a:xfrm flipH="1">
            <a:off x="3243747" y="1830421"/>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77" name="文字方塊 135">
            <a:extLst>
              <a:ext uri="{FF2B5EF4-FFF2-40B4-BE49-F238E27FC236}">
                <a16:creationId xmlns:a16="http://schemas.microsoft.com/office/drawing/2014/main" id="{20E5331B-E4B7-404B-BEA6-53D0D1482561}"/>
              </a:ext>
            </a:extLst>
          </p:cNvPr>
          <p:cNvSpPr txBox="1"/>
          <p:nvPr/>
        </p:nvSpPr>
        <p:spPr>
          <a:xfrm>
            <a:off x="3345393" y="4042128"/>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4</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78" name="文字方塊 136">
            <a:extLst>
              <a:ext uri="{FF2B5EF4-FFF2-40B4-BE49-F238E27FC236}">
                <a16:creationId xmlns:a16="http://schemas.microsoft.com/office/drawing/2014/main" id="{FD911734-F444-4825-A210-2208C216284A}"/>
              </a:ext>
            </a:extLst>
          </p:cNvPr>
          <p:cNvSpPr txBox="1"/>
          <p:nvPr/>
        </p:nvSpPr>
        <p:spPr>
          <a:xfrm>
            <a:off x="2295352" y="3419570"/>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≈1</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79" name="文字方塊 137">
            <a:extLst>
              <a:ext uri="{FF2B5EF4-FFF2-40B4-BE49-F238E27FC236}">
                <a16:creationId xmlns:a16="http://schemas.microsoft.com/office/drawing/2014/main" id="{F8913922-FEC8-42E6-827C-D2515941BF12}"/>
              </a:ext>
            </a:extLst>
          </p:cNvPr>
          <p:cNvSpPr txBox="1"/>
          <p:nvPr/>
        </p:nvSpPr>
        <p:spPr>
          <a:xfrm>
            <a:off x="3354070" y="3445999"/>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4</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80" name="文字方塊 140">
            <a:extLst>
              <a:ext uri="{FF2B5EF4-FFF2-40B4-BE49-F238E27FC236}">
                <a16:creationId xmlns:a16="http://schemas.microsoft.com/office/drawing/2014/main" id="{367D4DC1-6FFD-4835-9663-60FFAF256F8B}"/>
              </a:ext>
            </a:extLst>
          </p:cNvPr>
          <p:cNvSpPr txBox="1"/>
          <p:nvPr/>
        </p:nvSpPr>
        <p:spPr>
          <a:xfrm>
            <a:off x="3832671" y="2885974"/>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≈1</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81" name="文字方塊 141">
            <a:extLst>
              <a:ext uri="{FF2B5EF4-FFF2-40B4-BE49-F238E27FC236}">
                <a16:creationId xmlns:a16="http://schemas.microsoft.com/office/drawing/2014/main" id="{2B9F70B4-E200-4192-8C36-DFA9A1B63EAF}"/>
              </a:ext>
            </a:extLst>
          </p:cNvPr>
          <p:cNvSpPr txBox="1"/>
          <p:nvPr/>
        </p:nvSpPr>
        <p:spPr>
          <a:xfrm>
            <a:off x="3201022" y="2663780"/>
            <a:ext cx="361092"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3</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82" name="文字方塊 142">
            <a:extLst>
              <a:ext uri="{FF2B5EF4-FFF2-40B4-BE49-F238E27FC236}">
                <a16:creationId xmlns:a16="http://schemas.microsoft.com/office/drawing/2014/main" id="{2CDEB3E5-3C05-4DA0-859E-E2540A61579A}"/>
              </a:ext>
            </a:extLst>
          </p:cNvPr>
          <p:cNvSpPr txBox="1"/>
          <p:nvPr/>
        </p:nvSpPr>
        <p:spPr>
          <a:xfrm>
            <a:off x="3208227" y="2649621"/>
            <a:ext cx="361092"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7</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83" name="文字方塊 143">
            <a:extLst>
              <a:ext uri="{FF2B5EF4-FFF2-40B4-BE49-F238E27FC236}">
                <a16:creationId xmlns:a16="http://schemas.microsoft.com/office/drawing/2014/main" id="{D0FA4F02-33A5-4E8E-93BB-00442BE3803A}"/>
              </a:ext>
            </a:extLst>
          </p:cNvPr>
          <p:cNvSpPr txBox="1"/>
          <p:nvPr/>
        </p:nvSpPr>
        <p:spPr>
          <a:xfrm>
            <a:off x="3395099" y="1233868"/>
            <a:ext cx="361092"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7</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84" name="文字方塊 144">
            <a:extLst>
              <a:ext uri="{FF2B5EF4-FFF2-40B4-BE49-F238E27FC236}">
                <a16:creationId xmlns:a16="http://schemas.microsoft.com/office/drawing/2014/main" id="{6560F104-2480-4B26-9A79-7E531B256A85}"/>
              </a:ext>
            </a:extLst>
          </p:cNvPr>
          <p:cNvSpPr txBox="1"/>
          <p:nvPr/>
        </p:nvSpPr>
        <p:spPr>
          <a:xfrm>
            <a:off x="2100515" y="1247961"/>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≈0</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85" name="文字方塊 145">
            <a:extLst>
              <a:ext uri="{FF2B5EF4-FFF2-40B4-BE49-F238E27FC236}">
                <a16:creationId xmlns:a16="http://schemas.microsoft.com/office/drawing/2014/main" id="{8CC51492-1D4B-4AF5-82F3-BFC763DEE62D}"/>
              </a:ext>
            </a:extLst>
          </p:cNvPr>
          <p:cNvSpPr txBox="1"/>
          <p:nvPr/>
        </p:nvSpPr>
        <p:spPr>
          <a:xfrm>
            <a:off x="3290213" y="115021"/>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≈0</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86" name="文字方塊 111">
            <a:extLst>
              <a:ext uri="{FF2B5EF4-FFF2-40B4-BE49-F238E27FC236}">
                <a16:creationId xmlns:a16="http://schemas.microsoft.com/office/drawing/2014/main" id="{26CF53BD-7AC0-49D3-9D5B-91D421B3F204}"/>
              </a:ext>
            </a:extLst>
          </p:cNvPr>
          <p:cNvSpPr txBox="1"/>
          <p:nvPr/>
        </p:nvSpPr>
        <p:spPr>
          <a:xfrm>
            <a:off x="2354033" y="5654786"/>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87" name="文字方塊 117">
            <a:extLst>
              <a:ext uri="{FF2B5EF4-FFF2-40B4-BE49-F238E27FC236}">
                <a16:creationId xmlns:a16="http://schemas.microsoft.com/office/drawing/2014/main" id="{5CF5A057-3380-4090-AEC2-802052E43BDA}"/>
              </a:ext>
            </a:extLst>
          </p:cNvPr>
          <p:cNvSpPr txBox="1"/>
          <p:nvPr/>
        </p:nvSpPr>
        <p:spPr>
          <a:xfrm>
            <a:off x="3071240" y="5705240"/>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88" name="文字方塊 123">
            <a:extLst>
              <a:ext uri="{FF2B5EF4-FFF2-40B4-BE49-F238E27FC236}">
                <a16:creationId xmlns:a16="http://schemas.microsoft.com/office/drawing/2014/main" id="{E459F0B1-E9BF-4E69-A694-BB4272057B76}"/>
              </a:ext>
            </a:extLst>
          </p:cNvPr>
          <p:cNvSpPr txBox="1"/>
          <p:nvPr/>
        </p:nvSpPr>
        <p:spPr>
          <a:xfrm>
            <a:off x="3625970" y="5710409"/>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89" name="文字方塊 124">
            <a:extLst>
              <a:ext uri="{FF2B5EF4-FFF2-40B4-BE49-F238E27FC236}">
                <a16:creationId xmlns:a16="http://schemas.microsoft.com/office/drawing/2014/main" id="{4FEDE597-B43D-4A14-9D57-8B7CF0D0D534}"/>
              </a:ext>
            </a:extLst>
          </p:cNvPr>
          <p:cNvSpPr txBox="1"/>
          <p:nvPr/>
        </p:nvSpPr>
        <p:spPr>
          <a:xfrm>
            <a:off x="646267" y="1456530"/>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90" name="文字方塊 125">
            <a:extLst>
              <a:ext uri="{FF2B5EF4-FFF2-40B4-BE49-F238E27FC236}">
                <a16:creationId xmlns:a16="http://schemas.microsoft.com/office/drawing/2014/main" id="{F0A565E5-7DF2-4FA8-83F1-7DA8A90F7415}"/>
              </a:ext>
            </a:extLst>
          </p:cNvPr>
          <p:cNvSpPr txBox="1"/>
          <p:nvPr/>
        </p:nvSpPr>
        <p:spPr>
          <a:xfrm>
            <a:off x="5830247" y="1920356"/>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91" name="文字方塊 126">
            <a:extLst>
              <a:ext uri="{FF2B5EF4-FFF2-40B4-BE49-F238E27FC236}">
                <a16:creationId xmlns:a16="http://schemas.microsoft.com/office/drawing/2014/main" id="{84F41303-6100-48C5-9201-89460C58C010}"/>
              </a:ext>
            </a:extLst>
          </p:cNvPr>
          <p:cNvSpPr txBox="1"/>
          <p:nvPr/>
        </p:nvSpPr>
        <p:spPr>
          <a:xfrm>
            <a:off x="5801339" y="3241343"/>
            <a:ext cx="27157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92" name="文字方塊 128">
            <a:extLst>
              <a:ext uri="{FF2B5EF4-FFF2-40B4-BE49-F238E27FC236}">
                <a16:creationId xmlns:a16="http://schemas.microsoft.com/office/drawing/2014/main" id="{B21F3E6D-95E9-489B-844F-509B20C65B34}"/>
              </a:ext>
            </a:extLst>
          </p:cNvPr>
          <p:cNvSpPr txBox="1"/>
          <p:nvPr/>
        </p:nvSpPr>
        <p:spPr>
          <a:xfrm>
            <a:off x="4303514" y="5686920"/>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93" name="文字方塊 129">
            <a:extLst>
              <a:ext uri="{FF2B5EF4-FFF2-40B4-BE49-F238E27FC236}">
                <a16:creationId xmlns:a16="http://schemas.microsoft.com/office/drawing/2014/main" id="{5125B38E-EDB6-43EE-9E0E-2219DB08F5B3}"/>
              </a:ext>
            </a:extLst>
          </p:cNvPr>
          <p:cNvSpPr txBox="1"/>
          <p:nvPr/>
        </p:nvSpPr>
        <p:spPr>
          <a:xfrm>
            <a:off x="627703" y="2258796"/>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Calibri"/>
                <a:ea typeface="黑体"/>
                <a:cs typeface="+mn-cs"/>
              </a:rPr>
              <a:t>-10</a:t>
            </a:r>
            <a:endParaRPr kumimoji="0" lang="zh-TW" altLang="en-US" sz="2400" b="1" i="0" u="none" strike="noStrike" kern="1200" cap="none" spc="0" normalizeH="0" baseline="0" noProof="0" dirty="0">
              <a:ln>
                <a:noFill/>
              </a:ln>
              <a:solidFill>
                <a:srgbClr val="FF0000"/>
              </a:solidFill>
              <a:effectLst/>
              <a:uLnTx/>
              <a:uFillTx/>
              <a:latin typeface="Calibri"/>
              <a:ea typeface="黑体"/>
              <a:cs typeface="+mn-cs"/>
            </a:endParaRPr>
          </a:p>
        </p:txBody>
      </p:sp>
      <p:sp>
        <p:nvSpPr>
          <p:cNvPr id="94" name="文字方塊 130">
            <a:extLst>
              <a:ext uri="{FF2B5EF4-FFF2-40B4-BE49-F238E27FC236}">
                <a16:creationId xmlns:a16="http://schemas.microsoft.com/office/drawing/2014/main" id="{D736C59B-AC58-4F9B-B178-80A5A16DFD28}"/>
              </a:ext>
            </a:extLst>
          </p:cNvPr>
          <p:cNvSpPr txBox="1"/>
          <p:nvPr/>
        </p:nvSpPr>
        <p:spPr>
          <a:xfrm>
            <a:off x="655815" y="71691"/>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95" name="文字方塊 132">
            <a:extLst>
              <a:ext uri="{FF2B5EF4-FFF2-40B4-BE49-F238E27FC236}">
                <a16:creationId xmlns:a16="http://schemas.microsoft.com/office/drawing/2014/main" id="{4668F36A-CAA2-4BB0-BE97-E9B28F9B5851}"/>
              </a:ext>
            </a:extLst>
          </p:cNvPr>
          <p:cNvSpPr txBox="1"/>
          <p:nvPr/>
        </p:nvSpPr>
        <p:spPr>
          <a:xfrm>
            <a:off x="665951" y="731142"/>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96" name="文字方塊 134">
            <a:extLst>
              <a:ext uri="{FF2B5EF4-FFF2-40B4-BE49-F238E27FC236}">
                <a16:creationId xmlns:a16="http://schemas.microsoft.com/office/drawing/2014/main" id="{AFAA876E-00A5-4B59-BFD3-CD10EE2AAE77}"/>
              </a:ext>
            </a:extLst>
          </p:cNvPr>
          <p:cNvSpPr txBox="1"/>
          <p:nvPr/>
        </p:nvSpPr>
        <p:spPr>
          <a:xfrm>
            <a:off x="556557" y="3486465"/>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97" name="文字方塊 138">
            <a:extLst>
              <a:ext uri="{FF2B5EF4-FFF2-40B4-BE49-F238E27FC236}">
                <a16:creationId xmlns:a16="http://schemas.microsoft.com/office/drawing/2014/main" id="{27E0C4F1-6E64-41C8-967D-D5787FE8C2DC}"/>
              </a:ext>
            </a:extLst>
          </p:cNvPr>
          <p:cNvSpPr txBox="1"/>
          <p:nvPr/>
        </p:nvSpPr>
        <p:spPr>
          <a:xfrm>
            <a:off x="612753" y="4956930"/>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Calibri"/>
                <a:ea typeface="黑体"/>
                <a:cs typeface="+mn-cs"/>
              </a:rPr>
              <a:t>-10</a:t>
            </a:r>
            <a:endParaRPr kumimoji="0" lang="zh-TW" altLang="en-US" sz="2400" b="1" i="0" u="none" strike="noStrike" kern="1200" cap="none" spc="0" normalizeH="0" baseline="0" noProof="0" dirty="0">
              <a:ln>
                <a:noFill/>
              </a:ln>
              <a:solidFill>
                <a:srgbClr val="FF0000"/>
              </a:solidFill>
              <a:effectLst/>
              <a:uLnTx/>
              <a:uFillTx/>
              <a:latin typeface="Calibri"/>
              <a:ea typeface="黑体"/>
              <a:cs typeface="+mn-cs"/>
            </a:endParaRPr>
          </a:p>
        </p:txBody>
      </p:sp>
      <p:sp>
        <p:nvSpPr>
          <p:cNvPr id="98" name="文字方塊 139">
            <a:extLst>
              <a:ext uri="{FF2B5EF4-FFF2-40B4-BE49-F238E27FC236}">
                <a16:creationId xmlns:a16="http://schemas.microsoft.com/office/drawing/2014/main" id="{CFFEA256-ECD2-4833-840F-E5631CC33234}"/>
              </a:ext>
            </a:extLst>
          </p:cNvPr>
          <p:cNvSpPr txBox="1"/>
          <p:nvPr/>
        </p:nvSpPr>
        <p:spPr>
          <a:xfrm>
            <a:off x="641473" y="2787325"/>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99" name="文字方塊 146">
            <a:extLst>
              <a:ext uri="{FF2B5EF4-FFF2-40B4-BE49-F238E27FC236}">
                <a16:creationId xmlns:a16="http://schemas.microsoft.com/office/drawing/2014/main" id="{4E7BD3C6-A289-47A0-85B8-D9D975A85A71}"/>
              </a:ext>
            </a:extLst>
          </p:cNvPr>
          <p:cNvSpPr txBox="1"/>
          <p:nvPr/>
        </p:nvSpPr>
        <p:spPr>
          <a:xfrm>
            <a:off x="655814" y="4198863"/>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100" name="文字方塊 147">
            <a:extLst>
              <a:ext uri="{FF2B5EF4-FFF2-40B4-BE49-F238E27FC236}">
                <a16:creationId xmlns:a16="http://schemas.microsoft.com/office/drawing/2014/main" id="{DD30D54E-CCC9-403D-8818-7EEADD8BB00D}"/>
              </a:ext>
            </a:extLst>
          </p:cNvPr>
          <p:cNvSpPr txBox="1"/>
          <p:nvPr/>
        </p:nvSpPr>
        <p:spPr>
          <a:xfrm>
            <a:off x="5659296" y="3891560"/>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101" name="文字方塊 148">
            <a:extLst>
              <a:ext uri="{FF2B5EF4-FFF2-40B4-BE49-F238E27FC236}">
                <a16:creationId xmlns:a16="http://schemas.microsoft.com/office/drawing/2014/main" id="{5AA0116F-8081-4055-9183-A4441EEC854D}"/>
              </a:ext>
            </a:extLst>
          </p:cNvPr>
          <p:cNvSpPr txBox="1"/>
          <p:nvPr/>
        </p:nvSpPr>
        <p:spPr>
          <a:xfrm>
            <a:off x="5475699" y="2556492"/>
            <a:ext cx="9021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Tree>
    <p:extLst>
      <p:ext uri="{BB962C8B-B14F-4D97-AF65-F5344CB8AC3E}">
        <p14:creationId xmlns:p14="http://schemas.microsoft.com/office/powerpoint/2010/main" val="211291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7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7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7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8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83"/>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84"/>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77" grpId="0"/>
      <p:bldP spid="77" grpId="1"/>
      <p:bldP spid="78" grpId="0"/>
      <p:bldP spid="78" grpId="1"/>
      <p:bldP spid="79" grpId="0"/>
      <p:bldP spid="79" grpId="1"/>
      <p:bldP spid="80" grpId="0"/>
      <p:bldP spid="80" grpId="1"/>
      <p:bldP spid="82" grpId="0" animBg="1"/>
      <p:bldP spid="83" grpId="0" animBg="1"/>
      <p:bldP spid="83" grpId="1" animBg="1"/>
      <p:bldP spid="84" grpId="0"/>
      <p:bldP spid="84" grpId="1"/>
      <p:bldP spid="85" grpId="0"/>
      <p:bldP spid="85"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8" name="矩形 7">
            <a:extLst>
              <a:ext uri="{FF2B5EF4-FFF2-40B4-BE49-F238E27FC236}">
                <a16:creationId xmlns:a16="http://schemas.microsoft.com/office/drawing/2014/main" id="{65924D43-2691-467D-A824-2836201321EE}"/>
              </a:ext>
            </a:extLst>
          </p:cNvPr>
          <p:cNvSpPr/>
          <p:nvPr/>
        </p:nvSpPr>
        <p:spPr>
          <a:xfrm>
            <a:off x="7753593" y="5217278"/>
            <a:ext cx="621081" cy="1332931"/>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矩形 8">
            <a:extLst>
              <a:ext uri="{FF2B5EF4-FFF2-40B4-BE49-F238E27FC236}">
                <a16:creationId xmlns:a16="http://schemas.microsoft.com/office/drawing/2014/main" id="{BB7EA76A-3606-4FB8-AB6B-11A2AC0FBDFC}"/>
              </a:ext>
            </a:extLst>
          </p:cNvPr>
          <p:cNvSpPr/>
          <p:nvPr/>
        </p:nvSpPr>
        <p:spPr>
          <a:xfrm>
            <a:off x="7101011" y="5217278"/>
            <a:ext cx="621081" cy="1332931"/>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10" name="圖片 51">
            <a:extLst>
              <a:ext uri="{FF2B5EF4-FFF2-40B4-BE49-F238E27FC236}">
                <a16:creationId xmlns:a16="http://schemas.microsoft.com/office/drawing/2014/main" id="{B90EC6D8-FF85-40A8-A2D5-1A24C84C80E6}"/>
              </a:ext>
            </a:extLst>
          </p:cNvPr>
          <p:cNvPicPr>
            <a:picLocks noChangeAspect="1"/>
          </p:cNvPicPr>
          <p:nvPr/>
        </p:nvPicPr>
        <p:blipFill>
          <a:blip r:embed="rId3"/>
          <a:stretch>
            <a:fillRect/>
          </a:stretch>
        </p:blipFill>
        <p:spPr>
          <a:xfrm>
            <a:off x="1387736" y="461347"/>
            <a:ext cx="3757175" cy="4933334"/>
          </a:xfrm>
          <a:prstGeom prst="rect">
            <a:avLst/>
          </a:prstGeom>
        </p:spPr>
      </p:pic>
      <mc:AlternateContent xmlns:mc="http://schemas.openxmlformats.org/markup-compatibility/2006" xmlns:a14="http://schemas.microsoft.com/office/drawing/2010/main">
        <mc:Choice Requires="a14">
          <p:sp>
            <p:nvSpPr>
              <p:cNvPr id="11" name="文字方塊 45">
                <a:extLst>
                  <a:ext uri="{FF2B5EF4-FFF2-40B4-BE49-F238E27FC236}">
                    <a16:creationId xmlns:a16="http://schemas.microsoft.com/office/drawing/2014/main" id="{8F9C24FB-33C1-4C62-BC7E-30779FD0BE98}"/>
                  </a:ext>
                </a:extLst>
              </p:cNvPr>
              <p:cNvSpPr txBox="1"/>
              <p:nvPr/>
            </p:nvSpPr>
            <p:spPr>
              <a:xfrm>
                <a:off x="5281173" y="5231248"/>
                <a:ext cx="36490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1" name="文字方塊 45">
                <a:extLst>
                  <a:ext uri="{FF2B5EF4-FFF2-40B4-BE49-F238E27FC236}">
                    <a16:creationId xmlns:a16="http://schemas.microsoft.com/office/drawing/2014/main" id="{8F9C24FB-33C1-4C62-BC7E-30779FD0BE98}"/>
                  </a:ext>
                </a:extLst>
              </p:cNvPr>
              <p:cNvSpPr txBox="1">
                <a:spLocks noRot="1" noChangeAspect="1" noMove="1" noResize="1" noEditPoints="1" noAdjustHandles="1" noChangeArrowheads="1" noChangeShapeType="1" noTextEdit="1"/>
              </p:cNvSpPr>
              <p:nvPr/>
            </p:nvSpPr>
            <p:spPr>
              <a:xfrm>
                <a:off x="5281173" y="5231248"/>
                <a:ext cx="364908" cy="369332"/>
              </a:xfrm>
              <a:prstGeom prst="rect">
                <a:avLst/>
              </a:prstGeom>
              <a:blipFill>
                <a:blip r:embed="rId4"/>
                <a:stretch>
                  <a:fillRect l="-10000" r="-8333"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字方塊 46">
                <a:extLst>
                  <a:ext uri="{FF2B5EF4-FFF2-40B4-BE49-F238E27FC236}">
                    <a16:creationId xmlns:a16="http://schemas.microsoft.com/office/drawing/2014/main" id="{A0C7FC2A-4BE7-4569-948A-2CA1AE5EE86A}"/>
                  </a:ext>
                </a:extLst>
              </p:cNvPr>
              <p:cNvSpPr txBox="1"/>
              <p:nvPr/>
            </p:nvSpPr>
            <p:spPr>
              <a:xfrm>
                <a:off x="5281173" y="5651472"/>
                <a:ext cx="37202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2" name="文字方塊 46">
                <a:extLst>
                  <a:ext uri="{FF2B5EF4-FFF2-40B4-BE49-F238E27FC236}">
                    <a16:creationId xmlns:a16="http://schemas.microsoft.com/office/drawing/2014/main" id="{A0C7FC2A-4BE7-4569-948A-2CA1AE5EE86A}"/>
                  </a:ext>
                </a:extLst>
              </p:cNvPr>
              <p:cNvSpPr txBox="1">
                <a:spLocks noRot="1" noChangeAspect="1" noMove="1" noResize="1" noEditPoints="1" noAdjustHandles="1" noChangeArrowheads="1" noChangeShapeType="1" noTextEdit="1"/>
              </p:cNvSpPr>
              <p:nvPr/>
            </p:nvSpPr>
            <p:spPr>
              <a:xfrm>
                <a:off x="5281173" y="5651472"/>
                <a:ext cx="372025" cy="369332"/>
              </a:xfrm>
              <a:prstGeom prst="rect">
                <a:avLst/>
              </a:prstGeom>
              <a:blipFill>
                <a:blip r:embed="rId5"/>
                <a:stretch>
                  <a:fillRect l="-9836" r="-8197"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字方塊 47">
                <a:extLst>
                  <a:ext uri="{FF2B5EF4-FFF2-40B4-BE49-F238E27FC236}">
                    <a16:creationId xmlns:a16="http://schemas.microsoft.com/office/drawing/2014/main" id="{B4301857-F40A-4534-BDDC-9B3BB16AEF1C}"/>
                  </a:ext>
                </a:extLst>
              </p:cNvPr>
              <p:cNvSpPr txBox="1"/>
              <p:nvPr/>
            </p:nvSpPr>
            <p:spPr>
              <a:xfrm>
                <a:off x="5289687" y="6107075"/>
                <a:ext cx="37202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3" name="文字方塊 47">
                <a:extLst>
                  <a:ext uri="{FF2B5EF4-FFF2-40B4-BE49-F238E27FC236}">
                    <a16:creationId xmlns:a16="http://schemas.microsoft.com/office/drawing/2014/main" id="{B4301857-F40A-4534-BDDC-9B3BB16AEF1C}"/>
                  </a:ext>
                </a:extLst>
              </p:cNvPr>
              <p:cNvSpPr txBox="1">
                <a:spLocks noRot="1" noChangeAspect="1" noMove="1" noResize="1" noEditPoints="1" noAdjustHandles="1" noChangeArrowheads="1" noChangeShapeType="1" noTextEdit="1"/>
              </p:cNvSpPr>
              <p:nvPr/>
            </p:nvSpPr>
            <p:spPr>
              <a:xfrm>
                <a:off x="5289687" y="6107075"/>
                <a:ext cx="372025" cy="369332"/>
              </a:xfrm>
              <a:prstGeom prst="rect">
                <a:avLst/>
              </a:prstGeom>
              <a:blipFill>
                <a:blip r:embed="rId6"/>
                <a:stretch>
                  <a:fillRect l="-11475" r="-8197"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字方塊 48">
                <a:extLst>
                  <a:ext uri="{FF2B5EF4-FFF2-40B4-BE49-F238E27FC236}">
                    <a16:creationId xmlns:a16="http://schemas.microsoft.com/office/drawing/2014/main" id="{5341A968-D9DC-454F-9822-6954324CEE45}"/>
                  </a:ext>
                </a:extLst>
              </p:cNvPr>
              <p:cNvSpPr txBox="1"/>
              <p:nvPr/>
            </p:nvSpPr>
            <p:spPr>
              <a:xfrm>
                <a:off x="5367822" y="645159"/>
                <a:ext cx="24570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4" name="文字方塊 48">
                <a:extLst>
                  <a:ext uri="{FF2B5EF4-FFF2-40B4-BE49-F238E27FC236}">
                    <a16:creationId xmlns:a16="http://schemas.microsoft.com/office/drawing/2014/main" id="{5341A968-D9DC-454F-9822-6954324CEE45}"/>
                  </a:ext>
                </a:extLst>
              </p:cNvPr>
              <p:cNvSpPr txBox="1">
                <a:spLocks noRot="1" noChangeAspect="1" noMove="1" noResize="1" noEditPoints="1" noAdjustHandles="1" noChangeArrowheads="1" noChangeShapeType="1" noTextEdit="1"/>
              </p:cNvSpPr>
              <p:nvPr/>
            </p:nvSpPr>
            <p:spPr>
              <a:xfrm>
                <a:off x="5367822" y="645159"/>
                <a:ext cx="245708" cy="369332"/>
              </a:xfrm>
              <a:prstGeom prst="rect">
                <a:avLst/>
              </a:prstGeom>
              <a:blipFill>
                <a:blip r:embed="rId7"/>
                <a:stretch>
                  <a:fillRect l="-30000" r="-30000" b="-26667"/>
                </a:stretch>
              </a:blipFill>
            </p:spPr>
            <p:txBody>
              <a:bodyPr/>
              <a:lstStyle/>
              <a:p>
                <a:r>
                  <a:rPr lang="zh-CN" altLang="en-US">
                    <a:noFill/>
                  </a:rPr>
                  <a:t> </a:t>
                </a:r>
              </a:p>
            </p:txBody>
          </p:sp>
        </mc:Fallback>
      </mc:AlternateContent>
      <p:sp>
        <p:nvSpPr>
          <p:cNvPr id="15" name="文字方塊 49">
            <a:extLst>
              <a:ext uri="{FF2B5EF4-FFF2-40B4-BE49-F238E27FC236}">
                <a16:creationId xmlns:a16="http://schemas.microsoft.com/office/drawing/2014/main" id="{F91251DF-B397-4E61-93A0-F4E45BD9DD93}"/>
              </a:ext>
            </a:extLst>
          </p:cNvPr>
          <p:cNvSpPr txBox="1"/>
          <p:nvPr/>
        </p:nvSpPr>
        <p:spPr>
          <a:xfrm>
            <a:off x="5766095" y="5258372"/>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6" name="文字方塊 50">
            <a:extLst>
              <a:ext uri="{FF2B5EF4-FFF2-40B4-BE49-F238E27FC236}">
                <a16:creationId xmlns:a16="http://schemas.microsoft.com/office/drawing/2014/main" id="{E04FEE00-0561-4EFE-9A30-B026A90A44F9}"/>
              </a:ext>
            </a:extLst>
          </p:cNvPr>
          <p:cNvSpPr txBox="1"/>
          <p:nvPr/>
        </p:nvSpPr>
        <p:spPr>
          <a:xfrm>
            <a:off x="5780647" y="569220"/>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17" name="文字方塊 53">
            <a:extLst>
              <a:ext uri="{FF2B5EF4-FFF2-40B4-BE49-F238E27FC236}">
                <a16:creationId xmlns:a16="http://schemas.microsoft.com/office/drawing/2014/main" id="{F1BA4D1A-D3AE-4160-AE38-943B0C25FCC9}"/>
              </a:ext>
            </a:extLst>
          </p:cNvPr>
          <p:cNvSpPr txBox="1"/>
          <p:nvPr/>
        </p:nvSpPr>
        <p:spPr>
          <a:xfrm>
            <a:off x="6492300" y="5254237"/>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8" name="文字方塊 54">
            <a:extLst>
              <a:ext uri="{FF2B5EF4-FFF2-40B4-BE49-F238E27FC236}">
                <a16:creationId xmlns:a16="http://schemas.microsoft.com/office/drawing/2014/main" id="{2716DD7A-3E5E-45A4-894F-7DA03C832CFF}"/>
              </a:ext>
            </a:extLst>
          </p:cNvPr>
          <p:cNvSpPr txBox="1"/>
          <p:nvPr/>
        </p:nvSpPr>
        <p:spPr>
          <a:xfrm>
            <a:off x="6467461" y="570165"/>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19" name="文字方塊 55">
            <a:extLst>
              <a:ext uri="{FF2B5EF4-FFF2-40B4-BE49-F238E27FC236}">
                <a16:creationId xmlns:a16="http://schemas.microsoft.com/office/drawing/2014/main" id="{17ED7D34-93F9-4DE4-832D-683814FFBE06}"/>
              </a:ext>
            </a:extLst>
          </p:cNvPr>
          <p:cNvSpPr txBox="1"/>
          <p:nvPr/>
        </p:nvSpPr>
        <p:spPr>
          <a:xfrm>
            <a:off x="7173146" y="5268155"/>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0" name="文字方塊 56">
            <a:extLst>
              <a:ext uri="{FF2B5EF4-FFF2-40B4-BE49-F238E27FC236}">
                <a16:creationId xmlns:a16="http://schemas.microsoft.com/office/drawing/2014/main" id="{51BFF858-0077-4103-9A41-9AFCC07C2C7B}"/>
              </a:ext>
            </a:extLst>
          </p:cNvPr>
          <p:cNvSpPr txBox="1"/>
          <p:nvPr/>
        </p:nvSpPr>
        <p:spPr>
          <a:xfrm>
            <a:off x="7130208" y="590436"/>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21" name="文字方塊 57">
            <a:extLst>
              <a:ext uri="{FF2B5EF4-FFF2-40B4-BE49-F238E27FC236}">
                <a16:creationId xmlns:a16="http://schemas.microsoft.com/office/drawing/2014/main" id="{FBD9BF8B-5F93-4C58-BCD6-3C0D9C86067A}"/>
              </a:ext>
            </a:extLst>
          </p:cNvPr>
          <p:cNvSpPr txBox="1"/>
          <p:nvPr/>
        </p:nvSpPr>
        <p:spPr>
          <a:xfrm>
            <a:off x="7828156" y="5277289"/>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2" name="文字方塊 58">
            <a:extLst>
              <a:ext uri="{FF2B5EF4-FFF2-40B4-BE49-F238E27FC236}">
                <a16:creationId xmlns:a16="http://schemas.microsoft.com/office/drawing/2014/main" id="{9D979312-1047-4CD3-A5ED-ADE54E855569}"/>
              </a:ext>
            </a:extLst>
          </p:cNvPr>
          <p:cNvSpPr txBox="1"/>
          <p:nvPr/>
        </p:nvSpPr>
        <p:spPr>
          <a:xfrm>
            <a:off x="7792955" y="580192"/>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7</a:t>
            </a:r>
          </a:p>
        </p:txBody>
      </p:sp>
      <p:sp>
        <p:nvSpPr>
          <p:cNvPr id="23" name="文字方塊 59">
            <a:extLst>
              <a:ext uri="{FF2B5EF4-FFF2-40B4-BE49-F238E27FC236}">
                <a16:creationId xmlns:a16="http://schemas.microsoft.com/office/drawing/2014/main" id="{4D28E0D3-88CF-4CEF-9A59-769A9E9AD852}"/>
              </a:ext>
            </a:extLst>
          </p:cNvPr>
          <p:cNvSpPr txBox="1"/>
          <p:nvPr/>
        </p:nvSpPr>
        <p:spPr>
          <a:xfrm>
            <a:off x="8475046" y="5278025"/>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4" name="文字方塊 60">
            <a:extLst>
              <a:ext uri="{FF2B5EF4-FFF2-40B4-BE49-F238E27FC236}">
                <a16:creationId xmlns:a16="http://schemas.microsoft.com/office/drawing/2014/main" id="{1EC8260A-CBE9-4AF8-98DD-F29D464B9724}"/>
              </a:ext>
            </a:extLst>
          </p:cNvPr>
          <p:cNvSpPr txBox="1"/>
          <p:nvPr/>
        </p:nvSpPr>
        <p:spPr>
          <a:xfrm>
            <a:off x="8433528" y="580192"/>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25" name="矩形 24">
            <a:extLst>
              <a:ext uri="{FF2B5EF4-FFF2-40B4-BE49-F238E27FC236}">
                <a16:creationId xmlns:a16="http://schemas.microsoft.com/office/drawing/2014/main" id="{FA1D66CF-71A7-43C0-9529-995C290CEB50}"/>
              </a:ext>
            </a:extLst>
          </p:cNvPr>
          <p:cNvSpPr/>
          <p:nvPr/>
        </p:nvSpPr>
        <p:spPr>
          <a:xfrm>
            <a:off x="5841470" y="5681509"/>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6" name="矩形 25">
            <a:extLst>
              <a:ext uri="{FF2B5EF4-FFF2-40B4-BE49-F238E27FC236}">
                <a16:creationId xmlns:a16="http://schemas.microsoft.com/office/drawing/2014/main" id="{8538F6F1-C341-494B-B2A1-F4EE28DC7455}"/>
              </a:ext>
            </a:extLst>
          </p:cNvPr>
          <p:cNvSpPr/>
          <p:nvPr/>
        </p:nvSpPr>
        <p:spPr>
          <a:xfrm>
            <a:off x="6556998" y="5677374"/>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7" name="矩形 26">
            <a:extLst>
              <a:ext uri="{FF2B5EF4-FFF2-40B4-BE49-F238E27FC236}">
                <a16:creationId xmlns:a16="http://schemas.microsoft.com/office/drawing/2014/main" id="{7CE97CF5-8940-4B75-B9AE-EF09E369748A}"/>
              </a:ext>
            </a:extLst>
          </p:cNvPr>
          <p:cNvSpPr/>
          <p:nvPr/>
        </p:nvSpPr>
        <p:spPr>
          <a:xfrm>
            <a:off x="7892854" y="6081072"/>
            <a:ext cx="319177" cy="3498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B050"/>
              </a:solidFill>
              <a:effectLst/>
              <a:uLnTx/>
              <a:uFillTx/>
              <a:latin typeface="Calibri"/>
              <a:ea typeface="黑体"/>
              <a:cs typeface="+mn-cs"/>
            </a:endParaRPr>
          </a:p>
        </p:txBody>
      </p:sp>
      <p:sp>
        <p:nvSpPr>
          <p:cNvPr id="28" name="矩形 27">
            <a:extLst>
              <a:ext uri="{FF2B5EF4-FFF2-40B4-BE49-F238E27FC236}">
                <a16:creationId xmlns:a16="http://schemas.microsoft.com/office/drawing/2014/main" id="{7A58D94D-137F-410E-A60D-5BFC88E9CCAC}"/>
              </a:ext>
            </a:extLst>
          </p:cNvPr>
          <p:cNvSpPr/>
          <p:nvPr/>
        </p:nvSpPr>
        <p:spPr>
          <a:xfrm>
            <a:off x="7857653" y="632555"/>
            <a:ext cx="319177" cy="349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B050"/>
              </a:solidFill>
              <a:effectLst/>
              <a:uLnTx/>
              <a:uFillTx/>
              <a:latin typeface="Calibri"/>
              <a:ea typeface="黑体"/>
              <a:cs typeface="+mn-cs"/>
            </a:endParaRPr>
          </a:p>
        </p:txBody>
      </p:sp>
      <p:sp>
        <p:nvSpPr>
          <p:cNvPr id="29" name="矩形 28">
            <a:extLst>
              <a:ext uri="{FF2B5EF4-FFF2-40B4-BE49-F238E27FC236}">
                <a16:creationId xmlns:a16="http://schemas.microsoft.com/office/drawing/2014/main" id="{87A19247-EC5A-42A4-8A8B-DDA55CC778DB}"/>
              </a:ext>
            </a:extLst>
          </p:cNvPr>
          <p:cNvSpPr/>
          <p:nvPr/>
        </p:nvSpPr>
        <p:spPr>
          <a:xfrm>
            <a:off x="8546113" y="5707403"/>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grpSp>
        <p:nvGrpSpPr>
          <p:cNvPr id="30" name="群組 2">
            <a:extLst>
              <a:ext uri="{FF2B5EF4-FFF2-40B4-BE49-F238E27FC236}">
                <a16:creationId xmlns:a16="http://schemas.microsoft.com/office/drawing/2014/main" id="{1EA593BC-3ECC-492A-8CE6-23F3B9A2F757}"/>
              </a:ext>
            </a:extLst>
          </p:cNvPr>
          <p:cNvGrpSpPr/>
          <p:nvPr/>
        </p:nvGrpSpPr>
        <p:grpSpPr>
          <a:xfrm>
            <a:off x="3171073" y="5068598"/>
            <a:ext cx="399503" cy="461665"/>
            <a:chOff x="5891338" y="5744015"/>
            <a:chExt cx="399503" cy="461665"/>
          </a:xfrm>
        </p:grpSpPr>
        <p:sp>
          <p:nvSpPr>
            <p:cNvPr id="31" name="文字方塊 52">
              <a:extLst>
                <a:ext uri="{FF2B5EF4-FFF2-40B4-BE49-F238E27FC236}">
                  <a16:creationId xmlns:a16="http://schemas.microsoft.com/office/drawing/2014/main" id="{1B840BFE-80A9-40DA-959C-C6526E0CF933}"/>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2" name="文字方塊 1">
              <a:extLst>
                <a:ext uri="{FF2B5EF4-FFF2-40B4-BE49-F238E27FC236}">
                  <a16:creationId xmlns:a16="http://schemas.microsoft.com/office/drawing/2014/main" id="{E345CC4E-FA32-44A6-AACD-467421DFCBCB}"/>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33" name="群組 65">
            <a:extLst>
              <a:ext uri="{FF2B5EF4-FFF2-40B4-BE49-F238E27FC236}">
                <a16:creationId xmlns:a16="http://schemas.microsoft.com/office/drawing/2014/main" id="{CA3232E1-F0A0-4635-9376-3CCEB3B35691}"/>
              </a:ext>
            </a:extLst>
          </p:cNvPr>
          <p:cNvGrpSpPr/>
          <p:nvPr/>
        </p:nvGrpSpPr>
        <p:grpSpPr>
          <a:xfrm>
            <a:off x="1311536" y="3600478"/>
            <a:ext cx="399503" cy="461665"/>
            <a:chOff x="5891338" y="5744015"/>
            <a:chExt cx="399503" cy="461665"/>
          </a:xfrm>
        </p:grpSpPr>
        <p:sp>
          <p:nvSpPr>
            <p:cNvPr id="34" name="文字方塊 66">
              <a:extLst>
                <a:ext uri="{FF2B5EF4-FFF2-40B4-BE49-F238E27FC236}">
                  <a16:creationId xmlns:a16="http://schemas.microsoft.com/office/drawing/2014/main" id="{A03218B3-7715-4CA7-B97E-D3E22DB9F7EF}"/>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5" name="文字方塊 67">
              <a:extLst>
                <a:ext uri="{FF2B5EF4-FFF2-40B4-BE49-F238E27FC236}">
                  <a16:creationId xmlns:a16="http://schemas.microsoft.com/office/drawing/2014/main" id="{C7469955-8E57-4448-ADE1-852FEC6C9EFF}"/>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36" name="群組 68">
            <a:extLst>
              <a:ext uri="{FF2B5EF4-FFF2-40B4-BE49-F238E27FC236}">
                <a16:creationId xmlns:a16="http://schemas.microsoft.com/office/drawing/2014/main" id="{D93743CC-885C-46C7-B2E2-E08F07749D95}"/>
              </a:ext>
            </a:extLst>
          </p:cNvPr>
          <p:cNvGrpSpPr/>
          <p:nvPr/>
        </p:nvGrpSpPr>
        <p:grpSpPr>
          <a:xfrm>
            <a:off x="1304672" y="871536"/>
            <a:ext cx="399503" cy="461665"/>
            <a:chOff x="5891338" y="5744015"/>
            <a:chExt cx="399503" cy="461665"/>
          </a:xfrm>
        </p:grpSpPr>
        <p:sp>
          <p:nvSpPr>
            <p:cNvPr id="37" name="文字方塊 69">
              <a:extLst>
                <a:ext uri="{FF2B5EF4-FFF2-40B4-BE49-F238E27FC236}">
                  <a16:creationId xmlns:a16="http://schemas.microsoft.com/office/drawing/2014/main" id="{6EB1F182-5A0D-4148-AC6C-0704DC696603}"/>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8" name="文字方塊 70">
              <a:extLst>
                <a:ext uri="{FF2B5EF4-FFF2-40B4-BE49-F238E27FC236}">
                  <a16:creationId xmlns:a16="http://schemas.microsoft.com/office/drawing/2014/main" id="{9CFBEA81-420F-4DB1-8D3B-D098A6EB5559}"/>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39" name="群組 71">
            <a:extLst>
              <a:ext uri="{FF2B5EF4-FFF2-40B4-BE49-F238E27FC236}">
                <a16:creationId xmlns:a16="http://schemas.microsoft.com/office/drawing/2014/main" id="{07277CFB-F2B7-40F3-9F6B-B53F2362C065}"/>
              </a:ext>
            </a:extLst>
          </p:cNvPr>
          <p:cNvGrpSpPr/>
          <p:nvPr/>
        </p:nvGrpSpPr>
        <p:grpSpPr>
          <a:xfrm>
            <a:off x="4945159" y="2676861"/>
            <a:ext cx="399503" cy="461665"/>
            <a:chOff x="5891338" y="5744015"/>
            <a:chExt cx="399503" cy="461665"/>
          </a:xfrm>
        </p:grpSpPr>
        <p:sp>
          <p:nvSpPr>
            <p:cNvPr id="40" name="文字方塊 73">
              <a:extLst>
                <a:ext uri="{FF2B5EF4-FFF2-40B4-BE49-F238E27FC236}">
                  <a16:creationId xmlns:a16="http://schemas.microsoft.com/office/drawing/2014/main" id="{7125F35A-22A8-44E1-B403-28078792FA62}"/>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1" name="文字方塊 74">
              <a:extLst>
                <a:ext uri="{FF2B5EF4-FFF2-40B4-BE49-F238E27FC236}">
                  <a16:creationId xmlns:a16="http://schemas.microsoft.com/office/drawing/2014/main" id="{50E60AAF-96B5-4E4C-AB26-AE72E7997A91}"/>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sp>
        <p:nvSpPr>
          <p:cNvPr id="42" name="文字方塊 75">
            <a:extLst>
              <a:ext uri="{FF2B5EF4-FFF2-40B4-BE49-F238E27FC236}">
                <a16:creationId xmlns:a16="http://schemas.microsoft.com/office/drawing/2014/main" id="{B997BF7E-8090-4DDF-A48E-254860DBBB4E}"/>
              </a:ext>
            </a:extLst>
          </p:cNvPr>
          <p:cNvSpPr txBox="1"/>
          <p:nvPr/>
        </p:nvSpPr>
        <p:spPr>
          <a:xfrm>
            <a:off x="2319676" y="6088544"/>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3" name="文字方塊 76">
            <a:extLst>
              <a:ext uri="{FF2B5EF4-FFF2-40B4-BE49-F238E27FC236}">
                <a16:creationId xmlns:a16="http://schemas.microsoft.com/office/drawing/2014/main" id="{8D0D969F-E5DB-461D-B3A5-3196EEF83B87}"/>
              </a:ext>
            </a:extLst>
          </p:cNvPr>
          <p:cNvSpPr txBox="1"/>
          <p:nvPr/>
        </p:nvSpPr>
        <p:spPr>
          <a:xfrm>
            <a:off x="3071240" y="6088546"/>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4" name="文字方塊 77">
            <a:extLst>
              <a:ext uri="{FF2B5EF4-FFF2-40B4-BE49-F238E27FC236}">
                <a16:creationId xmlns:a16="http://schemas.microsoft.com/office/drawing/2014/main" id="{7094C5F8-CD5A-4329-BAA1-54D1AC17D454}"/>
              </a:ext>
            </a:extLst>
          </p:cNvPr>
          <p:cNvSpPr txBox="1"/>
          <p:nvPr/>
        </p:nvSpPr>
        <p:spPr>
          <a:xfrm>
            <a:off x="3816496" y="6088546"/>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5" name="文字方塊 78">
            <a:extLst>
              <a:ext uri="{FF2B5EF4-FFF2-40B4-BE49-F238E27FC236}">
                <a16:creationId xmlns:a16="http://schemas.microsoft.com/office/drawing/2014/main" id="{E2B98C9C-A43B-427D-9B42-AF912EF62EE1}"/>
              </a:ext>
            </a:extLst>
          </p:cNvPr>
          <p:cNvSpPr txBox="1"/>
          <p:nvPr/>
        </p:nvSpPr>
        <p:spPr>
          <a:xfrm>
            <a:off x="144624" y="2900047"/>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6" name="文字方塊 79">
            <a:extLst>
              <a:ext uri="{FF2B5EF4-FFF2-40B4-BE49-F238E27FC236}">
                <a16:creationId xmlns:a16="http://schemas.microsoft.com/office/drawing/2014/main" id="{6D4046AD-070D-4A1D-82E5-9529160EA4E4}"/>
              </a:ext>
            </a:extLst>
          </p:cNvPr>
          <p:cNvSpPr txBox="1"/>
          <p:nvPr/>
        </p:nvSpPr>
        <p:spPr>
          <a:xfrm>
            <a:off x="128367" y="3597914"/>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7" name="文字方塊 80">
            <a:extLst>
              <a:ext uri="{FF2B5EF4-FFF2-40B4-BE49-F238E27FC236}">
                <a16:creationId xmlns:a16="http://schemas.microsoft.com/office/drawing/2014/main" id="{24F2E246-047C-41CB-B698-0E980B1FA7AE}"/>
              </a:ext>
            </a:extLst>
          </p:cNvPr>
          <p:cNvSpPr txBox="1"/>
          <p:nvPr/>
        </p:nvSpPr>
        <p:spPr>
          <a:xfrm>
            <a:off x="117832" y="4295779"/>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8" name="文字方塊 81">
            <a:extLst>
              <a:ext uri="{FF2B5EF4-FFF2-40B4-BE49-F238E27FC236}">
                <a16:creationId xmlns:a16="http://schemas.microsoft.com/office/drawing/2014/main" id="{85E94A38-51FA-4E2E-86DC-C468E202432E}"/>
              </a:ext>
            </a:extLst>
          </p:cNvPr>
          <p:cNvSpPr txBox="1"/>
          <p:nvPr/>
        </p:nvSpPr>
        <p:spPr>
          <a:xfrm>
            <a:off x="191909" y="156113"/>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9" name="文字方塊 82">
            <a:extLst>
              <a:ext uri="{FF2B5EF4-FFF2-40B4-BE49-F238E27FC236}">
                <a16:creationId xmlns:a16="http://schemas.microsoft.com/office/drawing/2014/main" id="{57DEE46C-3751-40F5-AF15-089471EF014B}"/>
              </a:ext>
            </a:extLst>
          </p:cNvPr>
          <p:cNvSpPr txBox="1"/>
          <p:nvPr/>
        </p:nvSpPr>
        <p:spPr>
          <a:xfrm>
            <a:off x="175652" y="853980"/>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0" name="文字方塊 83">
            <a:extLst>
              <a:ext uri="{FF2B5EF4-FFF2-40B4-BE49-F238E27FC236}">
                <a16:creationId xmlns:a16="http://schemas.microsoft.com/office/drawing/2014/main" id="{7E0DED6F-44C3-45BA-9191-93148BFEA790}"/>
              </a:ext>
            </a:extLst>
          </p:cNvPr>
          <p:cNvSpPr txBox="1"/>
          <p:nvPr/>
        </p:nvSpPr>
        <p:spPr>
          <a:xfrm>
            <a:off x="165117" y="1551845"/>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1" name="文字方塊 84">
            <a:extLst>
              <a:ext uri="{FF2B5EF4-FFF2-40B4-BE49-F238E27FC236}">
                <a16:creationId xmlns:a16="http://schemas.microsoft.com/office/drawing/2014/main" id="{02525C66-3BE3-40CD-89A1-C587AB164D0C}"/>
              </a:ext>
            </a:extLst>
          </p:cNvPr>
          <p:cNvSpPr txBox="1"/>
          <p:nvPr/>
        </p:nvSpPr>
        <p:spPr>
          <a:xfrm>
            <a:off x="6121757" y="1971348"/>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2" name="文字方塊 85">
            <a:extLst>
              <a:ext uri="{FF2B5EF4-FFF2-40B4-BE49-F238E27FC236}">
                <a16:creationId xmlns:a16="http://schemas.microsoft.com/office/drawing/2014/main" id="{F8C830E4-42A0-4BA5-850E-66488C166CBE}"/>
              </a:ext>
            </a:extLst>
          </p:cNvPr>
          <p:cNvSpPr txBox="1"/>
          <p:nvPr/>
        </p:nvSpPr>
        <p:spPr>
          <a:xfrm>
            <a:off x="6105500" y="2669215"/>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3" name="文字方塊 86">
            <a:extLst>
              <a:ext uri="{FF2B5EF4-FFF2-40B4-BE49-F238E27FC236}">
                <a16:creationId xmlns:a16="http://schemas.microsoft.com/office/drawing/2014/main" id="{297593BE-0F5C-47C2-A318-FEE3AFD1355A}"/>
              </a:ext>
            </a:extLst>
          </p:cNvPr>
          <p:cNvSpPr txBox="1"/>
          <p:nvPr/>
        </p:nvSpPr>
        <p:spPr>
          <a:xfrm>
            <a:off x="6094965" y="3367080"/>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4" name="文字方塊 3">
            <a:extLst>
              <a:ext uri="{FF2B5EF4-FFF2-40B4-BE49-F238E27FC236}">
                <a16:creationId xmlns:a16="http://schemas.microsoft.com/office/drawing/2014/main" id="{17CF92CE-5F4C-41DC-B292-2897375F6483}"/>
              </a:ext>
            </a:extLst>
          </p:cNvPr>
          <p:cNvSpPr txBox="1"/>
          <p:nvPr/>
        </p:nvSpPr>
        <p:spPr>
          <a:xfrm>
            <a:off x="2956505" y="278621"/>
            <a:ext cx="4698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cxnSp>
        <p:nvCxnSpPr>
          <p:cNvPr id="55" name="直線單箭頭接點 6">
            <a:extLst>
              <a:ext uri="{FF2B5EF4-FFF2-40B4-BE49-F238E27FC236}">
                <a16:creationId xmlns:a16="http://schemas.microsoft.com/office/drawing/2014/main" id="{7BA3DA9D-D5DB-4AE7-8B2F-E03973D7A56C}"/>
              </a:ext>
            </a:extLst>
          </p:cNvPr>
          <p:cNvCxnSpPr>
            <a:stCxn id="48" idx="3"/>
            <a:endCxn id="38" idx="1"/>
          </p:cNvCxnSpPr>
          <p:nvPr/>
        </p:nvCxnSpPr>
        <p:spPr>
          <a:xfrm>
            <a:off x="674988" y="386946"/>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87">
            <a:extLst>
              <a:ext uri="{FF2B5EF4-FFF2-40B4-BE49-F238E27FC236}">
                <a16:creationId xmlns:a16="http://schemas.microsoft.com/office/drawing/2014/main" id="{0EBE9834-B0BB-4EF3-ACE7-340FF7595282}"/>
              </a:ext>
            </a:extLst>
          </p:cNvPr>
          <p:cNvCxnSpPr>
            <a:endCxn id="38" idx="1"/>
          </p:cNvCxnSpPr>
          <p:nvPr/>
        </p:nvCxnSpPr>
        <p:spPr>
          <a:xfrm flipV="1">
            <a:off x="665347" y="1102369"/>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88">
            <a:extLst>
              <a:ext uri="{FF2B5EF4-FFF2-40B4-BE49-F238E27FC236}">
                <a16:creationId xmlns:a16="http://schemas.microsoft.com/office/drawing/2014/main" id="{83C7B212-4255-4E70-8D7D-1E39471252A5}"/>
              </a:ext>
            </a:extLst>
          </p:cNvPr>
          <p:cNvCxnSpPr>
            <a:endCxn id="38" idx="1"/>
          </p:cNvCxnSpPr>
          <p:nvPr/>
        </p:nvCxnSpPr>
        <p:spPr>
          <a:xfrm flipV="1">
            <a:off x="674988" y="1102369"/>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89">
            <a:extLst>
              <a:ext uri="{FF2B5EF4-FFF2-40B4-BE49-F238E27FC236}">
                <a16:creationId xmlns:a16="http://schemas.microsoft.com/office/drawing/2014/main" id="{325B4E36-5D5D-4061-B40A-103B23C53628}"/>
              </a:ext>
            </a:extLst>
          </p:cNvPr>
          <p:cNvCxnSpPr/>
          <p:nvPr/>
        </p:nvCxnSpPr>
        <p:spPr>
          <a:xfrm>
            <a:off x="669299" y="3107952"/>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90">
            <a:extLst>
              <a:ext uri="{FF2B5EF4-FFF2-40B4-BE49-F238E27FC236}">
                <a16:creationId xmlns:a16="http://schemas.microsoft.com/office/drawing/2014/main" id="{E2FFA961-7236-4F4D-842F-2E24F8C0372E}"/>
              </a:ext>
            </a:extLst>
          </p:cNvPr>
          <p:cNvCxnSpPr/>
          <p:nvPr/>
        </p:nvCxnSpPr>
        <p:spPr>
          <a:xfrm flipV="1">
            <a:off x="659658" y="3823375"/>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91">
            <a:extLst>
              <a:ext uri="{FF2B5EF4-FFF2-40B4-BE49-F238E27FC236}">
                <a16:creationId xmlns:a16="http://schemas.microsoft.com/office/drawing/2014/main" id="{591BA739-18BF-48C5-8609-62CF75EC9C7F}"/>
              </a:ext>
            </a:extLst>
          </p:cNvPr>
          <p:cNvCxnSpPr/>
          <p:nvPr/>
        </p:nvCxnSpPr>
        <p:spPr>
          <a:xfrm flipV="1">
            <a:off x="669299" y="3823375"/>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92">
            <a:extLst>
              <a:ext uri="{FF2B5EF4-FFF2-40B4-BE49-F238E27FC236}">
                <a16:creationId xmlns:a16="http://schemas.microsoft.com/office/drawing/2014/main" id="{C33AECF3-870B-467D-9C5F-A8032C1897BE}"/>
              </a:ext>
            </a:extLst>
          </p:cNvPr>
          <p:cNvCxnSpPr>
            <a:stCxn id="51" idx="1"/>
            <a:endCxn id="41" idx="3"/>
          </p:cNvCxnSpPr>
          <p:nvPr/>
        </p:nvCxnSpPr>
        <p:spPr>
          <a:xfrm flipH="1">
            <a:off x="5344662" y="2202181"/>
            <a:ext cx="777095" cy="7055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93">
            <a:extLst>
              <a:ext uri="{FF2B5EF4-FFF2-40B4-BE49-F238E27FC236}">
                <a16:creationId xmlns:a16="http://schemas.microsoft.com/office/drawing/2014/main" id="{14EFEB3F-9830-4300-AE92-0A3142959D9A}"/>
              </a:ext>
            </a:extLst>
          </p:cNvPr>
          <p:cNvCxnSpPr>
            <a:stCxn id="52" idx="1"/>
          </p:cNvCxnSpPr>
          <p:nvPr/>
        </p:nvCxnSpPr>
        <p:spPr>
          <a:xfrm flipH="1">
            <a:off x="5342227" y="2900047"/>
            <a:ext cx="763273" cy="53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94">
            <a:extLst>
              <a:ext uri="{FF2B5EF4-FFF2-40B4-BE49-F238E27FC236}">
                <a16:creationId xmlns:a16="http://schemas.microsoft.com/office/drawing/2014/main" id="{5BD32F63-E2D5-4C44-8949-F34A68206CEE}"/>
              </a:ext>
            </a:extLst>
          </p:cNvPr>
          <p:cNvCxnSpPr>
            <a:stCxn id="53" idx="1"/>
          </p:cNvCxnSpPr>
          <p:nvPr/>
        </p:nvCxnSpPr>
        <p:spPr>
          <a:xfrm flipH="1" flipV="1">
            <a:off x="5351867" y="2905415"/>
            <a:ext cx="743098" cy="6924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95">
            <a:extLst>
              <a:ext uri="{FF2B5EF4-FFF2-40B4-BE49-F238E27FC236}">
                <a16:creationId xmlns:a16="http://schemas.microsoft.com/office/drawing/2014/main" id="{6BFA7B4D-EDA7-467D-9320-3596A8A9D8DE}"/>
              </a:ext>
            </a:extLst>
          </p:cNvPr>
          <p:cNvCxnSpPr/>
          <p:nvPr/>
        </p:nvCxnSpPr>
        <p:spPr>
          <a:xfrm rot="5400000" flipH="1">
            <a:off x="3469184" y="5407603"/>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96">
            <a:extLst>
              <a:ext uri="{FF2B5EF4-FFF2-40B4-BE49-F238E27FC236}">
                <a16:creationId xmlns:a16="http://schemas.microsoft.com/office/drawing/2014/main" id="{145D4B67-08C8-44D9-9733-ADBF64EBBCBF}"/>
              </a:ext>
            </a:extLst>
          </p:cNvPr>
          <p:cNvCxnSpPr/>
          <p:nvPr/>
        </p:nvCxnSpPr>
        <p:spPr>
          <a:xfrm rot="5400000" flipH="1" flipV="1">
            <a:off x="3034408" y="5751817"/>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97">
            <a:extLst>
              <a:ext uri="{FF2B5EF4-FFF2-40B4-BE49-F238E27FC236}">
                <a16:creationId xmlns:a16="http://schemas.microsoft.com/office/drawing/2014/main" id="{F2971D14-1BB8-4AB1-8118-62B82CECAC5A}"/>
              </a:ext>
            </a:extLst>
          </p:cNvPr>
          <p:cNvCxnSpPr/>
          <p:nvPr/>
        </p:nvCxnSpPr>
        <p:spPr>
          <a:xfrm rot="5400000" flipH="1" flipV="1">
            <a:off x="2632785" y="5396994"/>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文字方塊 103">
            <a:extLst>
              <a:ext uri="{FF2B5EF4-FFF2-40B4-BE49-F238E27FC236}">
                <a16:creationId xmlns:a16="http://schemas.microsoft.com/office/drawing/2014/main" id="{2C48387C-DAD0-4E21-9F00-7BBDA0C544CD}"/>
              </a:ext>
            </a:extLst>
          </p:cNvPr>
          <p:cNvSpPr txBox="1"/>
          <p:nvPr/>
        </p:nvSpPr>
        <p:spPr>
          <a:xfrm>
            <a:off x="4506358" y="6092794"/>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8" name="文字方塊 104">
            <a:extLst>
              <a:ext uri="{FF2B5EF4-FFF2-40B4-BE49-F238E27FC236}">
                <a16:creationId xmlns:a16="http://schemas.microsoft.com/office/drawing/2014/main" id="{F3AA8591-6052-4A0D-8EFE-FE19E37199E7}"/>
              </a:ext>
            </a:extLst>
          </p:cNvPr>
          <p:cNvSpPr txBox="1"/>
          <p:nvPr/>
        </p:nvSpPr>
        <p:spPr>
          <a:xfrm>
            <a:off x="6105500" y="4018475"/>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69" name="文字方塊 105">
            <a:extLst>
              <a:ext uri="{FF2B5EF4-FFF2-40B4-BE49-F238E27FC236}">
                <a16:creationId xmlns:a16="http://schemas.microsoft.com/office/drawing/2014/main" id="{97765528-F9D7-4A2C-9E4B-7DB6FF0AFC39}"/>
              </a:ext>
            </a:extLst>
          </p:cNvPr>
          <p:cNvSpPr txBox="1"/>
          <p:nvPr/>
        </p:nvSpPr>
        <p:spPr>
          <a:xfrm>
            <a:off x="117832" y="4922735"/>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70" name="文字方塊 106">
            <a:extLst>
              <a:ext uri="{FF2B5EF4-FFF2-40B4-BE49-F238E27FC236}">
                <a16:creationId xmlns:a16="http://schemas.microsoft.com/office/drawing/2014/main" id="{40299305-F390-4723-8C35-176E952F793B}"/>
              </a:ext>
            </a:extLst>
          </p:cNvPr>
          <p:cNvSpPr txBox="1"/>
          <p:nvPr/>
        </p:nvSpPr>
        <p:spPr>
          <a:xfrm>
            <a:off x="144624" y="2213907"/>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cxnSp>
        <p:nvCxnSpPr>
          <p:cNvPr id="71" name="直線單箭頭接點 107">
            <a:extLst>
              <a:ext uri="{FF2B5EF4-FFF2-40B4-BE49-F238E27FC236}">
                <a16:creationId xmlns:a16="http://schemas.microsoft.com/office/drawing/2014/main" id="{03D12AA9-AA94-4C79-A60A-B3D1CB2D9B00}"/>
              </a:ext>
            </a:extLst>
          </p:cNvPr>
          <p:cNvCxnSpPr>
            <a:stCxn id="67" idx="0"/>
          </p:cNvCxnSpPr>
          <p:nvPr/>
        </p:nvCxnSpPr>
        <p:spPr>
          <a:xfrm flipH="1" flipV="1">
            <a:off x="3556076" y="5450473"/>
            <a:ext cx="1199950" cy="6423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108">
            <a:extLst>
              <a:ext uri="{FF2B5EF4-FFF2-40B4-BE49-F238E27FC236}">
                <a16:creationId xmlns:a16="http://schemas.microsoft.com/office/drawing/2014/main" id="{EE5E28FF-1772-4770-9EA8-DF977B731A5F}"/>
              </a:ext>
            </a:extLst>
          </p:cNvPr>
          <p:cNvCxnSpPr>
            <a:endCxn id="41" idx="3"/>
          </p:cNvCxnSpPr>
          <p:nvPr/>
        </p:nvCxnSpPr>
        <p:spPr>
          <a:xfrm flipH="1" flipV="1">
            <a:off x="5344662" y="2907694"/>
            <a:ext cx="750303" cy="1388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109">
            <a:extLst>
              <a:ext uri="{FF2B5EF4-FFF2-40B4-BE49-F238E27FC236}">
                <a16:creationId xmlns:a16="http://schemas.microsoft.com/office/drawing/2014/main" id="{07ADCFAC-14E1-4C9F-B9E8-D640F561AACF}"/>
              </a:ext>
            </a:extLst>
          </p:cNvPr>
          <p:cNvCxnSpPr>
            <a:stCxn id="69" idx="3"/>
          </p:cNvCxnSpPr>
          <p:nvPr/>
        </p:nvCxnSpPr>
        <p:spPr>
          <a:xfrm flipV="1">
            <a:off x="617168" y="3854018"/>
            <a:ext cx="677400" cy="12995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110">
            <a:extLst>
              <a:ext uri="{FF2B5EF4-FFF2-40B4-BE49-F238E27FC236}">
                <a16:creationId xmlns:a16="http://schemas.microsoft.com/office/drawing/2014/main" id="{26265D5A-F519-4103-B13E-DA86A295AE27}"/>
              </a:ext>
            </a:extLst>
          </p:cNvPr>
          <p:cNvCxnSpPr>
            <a:stCxn id="70" idx="3"/>
          </p:cNvCxnSpPr>
          <p:nvPr/>
        </p:nvCxnSpPr>
        <p:spPr>
          <a:xfrm flipV="1">
            <a:off x="643960" y="1081684"/>
            <a:ext cx="655023" cy="13630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接點 127">
            <a:extLst>
              <a:ext uri="{FF2B5EF4-FFF2-40B4-BE49-F238E27FC236}">
                <a16:creationId xmlns:a16="http://schemas.microsoft.com/office/drawing/2014/main" id="{5EA84CC2-1791-49E7-B3B0-6295504DADC6}"/>
              </a:ext>
            </a:extLst>
          </p:cNvPr>
          <p:cNvCxnSpPr/>
          <p:nvPr/>
        </p:nvCxnSpPr>
        <p:spPr>
          <a:xfrm flipH="1">
            <a:off x="3233547" y="4586214"/>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6" name="直線接點 131">
            <a:extLst>
              <a:ext uri="{FF2B5EF4-FFF2-40B4-BE49-F238E27FC236}">
                <a16:creationId xmlns:a16="http://schemas.microsoft.com/office/drawing/2014/main" id="{9D5BEB76-6946-40CE-A637-586CFCE8C359}"/>
              </a:ext>
            </a:extLst>
          </p:cNvPr>
          <p:cNvCxnSpPr/>
          <p:nvPr/>
        </p:nvCxnSpPr>
        <p:spPr>
          <a:xfrm flipH="1">
            <a:off x="3243747" y="1830421"/>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77" name="文字方塊 135">
            <a:extLst>
              <a:ext uri="{FF2B5EF4-FFF2-40B4-BE49-F238E27FC236}">
                <a16:creationId xmlns:a16="http://schemas.microsoft.com/office/drawing/2014/main" id="{55EFB980-C7B3-406A-B7DE-2E997AF548AA}"/>
              </a:ext>
            </a:extLst>
          </p:cNvPr>
          <p:cNvSpPr txBox="1"/>
          <p:nvPr/>
        </p:nvSpPr>
        <p:spPr>
          <a:xfrm>
            <a:off x="3345393" y="4042128"/>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2</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78" name="文字方塊 136">
            <a:extLst>
              <a:ext uri="{FF2B5EF4-FFF2-40B4-BE49-F238E27FC236}">
                <a16:creationId xmlns:a16="http://schemas.microsoft.com/office/drawing/2014/main" id="{E1FBE316-3892-4B51-859F-F8FA5A4266A4}"/>
              </a:ext>
            </a:extLst>
          </p:cNvPr>
          <p:cNvSpPr txBox="1"/>
          <p:nvPr/>
        </p:nvSpPr>
        <p:spPr>
          <a:xfrm>
            <a:off x="2295352" y="3419570"/>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≈0</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79" name="文字方塊 137">
            <a:extLst>
              <a:ext uri="{FF2B5EF4-FFF2-40B4-BE49-F238E27FC236}">
                <a16:creationId xmlns:a16="http://schemas.microsoft.com/office/drawing/2014/main" id="{822B461A-CC26-4EA9-9BE0-62FD433195A6}"/>
              </a:ext>
            </a:extLst>
          </p:cNvPr>
          <p:cNvSpPr txBox="1"/>
          <p:nvPr/>
        </p:nvSpPr>
        <p:spPr>
          <a:xfrm>
            <a:off x="3354070" y="3445999"/>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0</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80" name="文字方塊 140">
            <a:extLst>
              <a:ext uri="{FF2B5EF4-FFF2-40B4-BE49-F238E27FC236}">
                <a16:creationId xmlns:a16="http://schemas.microsoft.com/office/drawing/2014/main" id="{1174F0C8-B66A-482E-8ED3-5CABE9BC4D19}"/>
              </a:ext>
            </a:extLst>
          </p:cNvPr>
          <p:cNvSpPr txBox="1"/>
          <p:nvPr/>
        </p:nvSpPr>
        <p:spPr>
          <a:xfrm>
            <a:off x="3832671" y="2885974"/>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≈1</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81" name="文字方塊 141">
            <a:extLst>
              <a:ext uri="{FF2B5EF4-FFF2-40B4-BE49-F238E27FC236}">
                <a16:creationId xmlns:a16="http://schemas.microsoft.com/office/drawing/2014/main" id="{1389DD42-4B1F-4076-9706-F27B82820F97}"/>
              </a:ext>
            </a:extLst>
          </p:cNvPr>
          <p:cNvSpPr txBox="1"/>
          <p:nvPr/>
        </p:nvSpPr>
        <p:spPr>
          <a:xfrm>
            <a:off x="3201022" y="2663780"/>
            <a:ext cx="361092"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7</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82" name="文字方塊 143">
            <a:extLst>
              <a:ext uri="{FF2B5EF4-FFF2-40B4-BE49-F238E27FC236}">
                <a16:creationId xmlns:a16="http://schemas.microsoft.com/office/drawing/2014/main" id="{5B4D704D-5BD3-40AC-8D75-3716A39FC5F9}"/>
              </a:ext>
            </a:extLst>
          </p:cNvPr>
          <p:cNvSpPr txBox="1"/>
          <p:nvPr/>
        </p:nvSpPr>
        <p:spPr>
          <a:xfrm>
            <a:off x="3395099" y="1233868"/>
            <a:ext cx="361092"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7</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83" name="文字方塊 144">
            <a:extLst>
              <a:ext uri="{FF2B5EF4-FFF2-40B4-BE49-F238E27FC236}">
                <a16:creationId xmlns:a16="http://schemas.microsoft.com/office/drawing/2014/main" id="{A12B37A7-8116-4BC7-A9E9-9E96EF1AA1E0}"/>
              </a:ext>
            </a:extLst>
          </p:cNvPr>
          <p:cNvSpPr txBox="1"/>
          <p:nvPr/>
        </p:nvSpPr>
        <p:spPr>
          <a:xfrm>
            <a:off x="2100515" y="1247961"/>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≈0</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84" name="文字方塊 145">
            <a:extLst>
              <a:ext uri="{FF2B5EF4-FFF2-40B4-BE49-F238E27FC236}">
                <a16:creationId xmlns:a16="http://schemas.microsoft.com/office/drawing/2014/main" id="{9EDE4FFC-3846-4389-8F32-4FCEC60B99BC}"/>
              </a:ext>
            </a:extLst>
          </p:cNvPr>
          <p:cNvSpPr txBox="1"/>
          <p:nvPr/>
        </p:nvSpPr>
        <p:spPr>
          <a:xfrm>
            <a:off x="3290213" y="115021"/>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≈0</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85" name="文字方塊 111">
            <a:extLst>
              <a:ext uri="{FF2B5EF4-FFF2-40B4-BE49-F238E27FC236}">
                <a16:creationId xmlns:a16="http://schemas.microsoft.com/office/drawing/2014/main" id="{CB25163A-D3B6-410A-997D-5A003B331C6F}"/>
              </a:ext>
            </a:extLst>
          </p:cNvPr>
          <p:cNvSpPr txBox="1"/>
          <p:nvPr/>
        </p:nvSpPr>
        <p:spPr>
          <a:xfrm>
            <a:off x="2354033" y="5654786"/>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86" name="文字方塊 117">
            <a:extLst>
              <a:ext uri="{FF2B5EF4-FFF2-40B4-BE49-F238E27FC236}">
                <a16:creationId xmlns:a16="http://schemas.microsoft.com/office/drawing/2014/main" id="{944932E9-8AB3-4802-8F66-65589B229A41}"/>
              </a:ext>
            </a:extLst>
          </p:cNvPr>
          <p:cNvSpPr txBox="1"/>
          <p:nvPr/>
        </p:nvSpPr>
        <p:spPr>
          <a:xfrm>
            <a:off x="3071240" y="5705240"/>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87" name="文字方塊 123">
            <a:extLst>
              <a:ext uri="{FF2B5EF4-FFF2-40B4-BE49-F238E27FC236}">
                <a16:creationId xmlns:a16="http://schemas.microsoft.com/office/drawing/2014/main" id="{57021480-D149-4A16-9AAF-8B15E3B055DE}"/>
              </a:ext>
            </a:extLst>
          </p:cNvPr>
          <p:cNvSpPr txBox="1"/>
          <p:nvPr/>
        </p:nvSpPr>
        <p:spPr>
          <a:xfrm>
            <a:off x="3625970" y="5710409"/>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88" name="文字方塊 124">
            <a:extLst>
              <a:ext uri="{FF2B5EF4-FFF2-40B4-BE49-F238E27FC236}">
                <a16:creationId xmlns:a16="http://schemas.microsoft.com/office/drawing/2014/main" id="{761352AF-BBA8-4C7C-84DC-BA679B49793B}"/>
              </a:ext>
            </a:extLst>
          </p:cNvPr>
          <p:cNvSpPr txBox="1"/>
          <p:nvPr/>
        </p:nvSpPr>
        <p:spPr>
          <a:xfrm>
            <a:off x="646267" y="1456530"/>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89" name="文字方塊 125">
            <a:extLst>
              <a:ext uri="{FF2B5EF4-FFF2-40B4-BE49-F238E27FC236}">
                <a16:creationId xmlns:a16="http://schemas.microsoft.com/office/drawing/2014/main" id="{0297AE2C-82F4-4213-8A8E-4A8924B4A95B}"/>
              </a:ext>
            </a:extLst>
          </p:cNvPr>
          <p:cNvSpPr txBox="1"/>
          <p:nvPr/>
        </p:nvSpPr>
        <p:spPr>
          <a:xfrm>
            <a:off x="5830247" y="1920356"/>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90" name="文字方塊 126">
            <a:extLst>
              <a:ext uri="{FF2B5EF4-FFF2-40B4-BE49-F238E27FC236}">
                <a16:creationId xmlns:a16="http://schemas.microsoft.com/office/drawing/2014/main" id="{427AE863-E038-40D8-A21C-A4DEB2DF8240}"/>
              </a:ext>
            </a:extLst>
          </p:cNvPr>
          <p:cNvSpPr txBox="1"/>
          <p:nvPr/>
        </p:nvSpPr>
        <p:spPr>
          <a:xfrm>
            <a:off x="5801339" y="3241343"/>
            <a:ext cx="27157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91" name="文字方塊 128">
            <a:extLst>
              <a:ext uri="{FF2B5EF4-FFF2-40B4-BE49-F238E27FC236}">
                <a16:creationId xmlns:a16="http://schemas.microsoft.com/office/drawing/2014/main" id="{FADBA5BA-EAA5-492A-80B7-84D7C6DD2565}"/>
              </a:ext>
            </a:extLst>
          </p:cNvPr>
          <p:cNvSpPr txBox="1"/>
          <p:nvPr/>
        </p:nvSpPr>
        <p:spPr>
          <a:xfrm>
            <a:off x="4303514" y="5686920"/>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92" name="文字方塊 129">
            <a:extLst>
              <a:ext uri="{FF2B5EF4-FFF2-40B4-BE49-F238E27FC236}">
                <a16:creationId xmlns:a16="http://schemas.microsoft.com/office/drawing/2014/main" id="{FEA1095B-94BB-4FCA-8669-C5879C0562F3}"/>
              </a:ext>
            </a:extLst>
          </p:cNvPr>
          <p:cNvSpPr txBox="1"/>
          <p:nvPr/>
        </p:nvSpPr>
        <p:spPr>
          <a:xfrm>
            <a:off x="627703" y="2258796"/>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Calibri"/>
                <a:ea typeface="黑体"/>
                <a:cs typeface="+mn-cs"/>
              </a:rPr>
              <a:t>-10</a:t>
            </a:r>
            <a:endParaRPr kumimoji="0" lang="zh-TW" altLang="en-US" sz="2400" b="1" i="0" u="none" strike="noStrike" kern="1200" cap="none" spc="0" normalizeH="0" baseline="0" noProof="0" dirty="0">
              <a:ln>
                <a:noFill/>
              </a:ln>
              <a:solidFill>
                <a:srgbClr val="FF0000"/>
              </a:solidFill>
              <a:effectLst/>
              <a:uLnTx/>
              <a:uFillTx/>
              <a:latin typeface="Calibri"/>
              <a:ea typeface="黑体"/>
              <a:cs typeface="+mn-cs"/>
            </a:endParaRPr>
          </a:p>
        </p:txBody>
      </p:sp>
      <p:sp>
        <p:nvSpPr>
          <p:cNvPr id="93" name="文字方塊 130">
            <a:extLst>
              <a:ext uri="{FF2B5EF4-FFF2-40B4-BE49-F238E27FC236}">
                <a16:creationId xmlns:a16="http://schemas.microsoft.com/office/drawing/2014/main" id="{69B85CA3-C283-4409-AE1E-0BDA1C7BFB7A}"/>
              </a:ext>
            </a:extLst>
          </p:cNvPr>
          <p:cNvSpPr txBox="1"/>
          <p:nvPr/>
        </p:nvSpPr>
        <p:spPr>
          <a:xfrm>
            <a:off x="655815" y="71691"/>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94" name="文字方塊 132">
            <a:extLst>
              <a:ext uri="{FF2B5EF4-FFF2-40B4-BE49-F238E27FC236}">
                <a16:creationId xmlns:a16="http://schemas.microsoft.com/office/drawing/2014/main" id="{98D18686-A8A8-4084-8727-6D923FD4549E}"/>
              </a:ext>
            </a:extLst>
          </p:cNvPr>
          <p:cNvSpPr txBox="1"/>
          <p:nvPr/>
        </p:nvSpPr>
        <p:spPr>
          <a:xfrm>
            <a:off x="665951" y="731142"/>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95" name="文字方塊 134">
            <a:extLst>
              <a:ext uri="{FF2B5EF4-FFF2-40B4-BE49-F238E27FC236}">
                <a16:creationId xmlns:a16="http://schemas.microsoft.com/office/drawing/2014/main" id="{5945A6A8-144F-480B-B0D8-629C2012B581}"/>
              </a:ext>
            </a:extLst>
          </p:cNvPr>
          <p:cNvSpPr txBox="1"/>
          <p:nvPr/>
        </p:nvSpPr>
        <p:spPr>
          <a:xfrm>
            <a:off x="556557" y="3486465"/>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96" name="文字方塊 138">
            <a:extLst>
              <a:ext uri="{FF2B5EF4-FFF2-40B4-BE49-F238E27FC236}">
                <a16:creationId xmlns:a16="http://schemas.microsoft.com/office/drawing/2014/main" id="{0370176C-9A86-45DA-BFF7-581981BBEA25}"/>
              </a:ext>
            </a:extLst>
          </p:cNvPr>
          <p:cNvSpPr txBox="1"/>
          <p:nvPr/>
        </p:nvSpPr>
        <p:spPr>
          <a:xfrm>
            <a:off x="612753" y="4956930"/>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Calibri"/>
                <a:ea typeface="黑体"/>
                <a:cs typeface="+mn-cs"/>
              </a:rPr>
              <a:t>-10</a:t>
            </a:r>
            <a:endParaRPr kumimoji="0" lang="zh-TW" altLang="en-US" sz="2400" b="1" i="0" u="none" strike="noStrike" kern="1200" cap="none" spc="0" normalizeH="0" baseline="0" noProof="0" dirty="0">
              <a:ln>
                <a:noFill/>
              </a:ln>
              <a:solidFill>
                <a:srgbClr val="FF0000"/>
              </a:solidFill>
              <a:effectLst/>
              <a:uLnTx/>
              <a:uFillTx/>
              <a:latin typeface="Calibri"/>
              <a:ea typeface="黑体"/>
              <a:cs typeface="+mn-cs"/>
            </a:endParaRPr>
          </a:p>
        </p:txBody>
      </p:sp>
      <p:sp>
        <p:nvSpPr>
          <p:cNvPr id="97" name="文字方塊 139">
            <a:extLst>
              <a:ext uri="{FF2B5EF4-FFF2-40B4-BE49-F238E27FC236}">
                <a16:creationId xmlns:a16="http://schemas.microsoft.com/office/drawing/2014/main" id="{38D8B774-C4B1-4E68-948D-28C48A3FEA4B}"/>
              </a:ext>
            </a:extLst>
          </p:cNvPr>
          <p:cNvSpPr txBox="1"/>
          <p:nvPr/>
        </p:nvSpPr>
        <p:spPr>
          <a:xfrm>
            <a:off x="641473" y="2787325"/>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98" name="文字方塊 142">
            <a:extLst>
              <a:ext uri="{FF2B5EF4-FFF2-40B4-BE49-F238E27FC236}">
                <a16:creationId xmlns:a16="http://schemas.microsoft.com/office/drawing/2014/main" id="{74248E47-BEAA-4478-B31C-2DFC85EA60DB}"/>
              </a:ext>
            </a:extLst>
          </p:cNvPr>
          <p:cNvSpPr txBox="1"/>
          <p:nvPr/>
        </p:nvSpPr>
        <p:spPr>
          <a:xfrm>
            <a:off x="655814" y="4198863"/>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99" name="文字方塊 146">
            <a:extLst>
              <a:ext uri="{FF2B5EF4-FFF2-40B4-BE49-F238E27FC236}">
                <a16:creationId xmlns:a16="http://schemas.microsoft.com/office/drawing/2014/main" id="{C7B5D40E-1223-4501-A2AF-ED3DBF2BC1EC}"/>
              </a:ext>
            </a:extLst>
          </p:cNvPr>
          <p:cNvSpPr txBox="1"/>
          <p:nvPr/>
        </p:nvSpPr>
        <p:spPr>
          <a:xfrm>
            <a:off x="5659296" y="3891560"/>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100" name="文字方塊 147">
            <a:extLst>
              <a:ext uri="{FF2B5EF4-FFF2-40B4-BE49-F238E27FC236}">
                <a16:creationId xmlns:a16="http://schemas.microsoft.com/office/drawing/2014/main" id="{3B132B7E-0E4A-46E7-B1C8-5B0B81C2F111}"/>
              </a:ext>
            </a:extLst>
          </p:cNvPr>
          <p:cNvSpPr txBox="1"/>
          <p:nvPr/>
        </p:nvSpPr>
        <p:spPr>
          <a:xfrm>
            <a:off x="5475699" y="2556492"/>
            <a:ext cx="9021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Tree>
    <p:extLst>
      <p:ext uri="{BB962C8B-B14F-4D97-AF65-F5344CB8AC3E}">
        <p14:creationId xmlns:p14="http://schemas.microsoft.com/office/powerpoint/2010/main" val="206450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7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78"/>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7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8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8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83"/>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77" grpId="0"/>
      <p:bldP spid="77" grpId="1"/>
      <p:bldP spid="78" grpId="0"/>
      <p:bldP spid="78" grpId="1"/>
      <p:bldP spid="79" grpId="0"/>
      <p:bldP spid="79" grpId="1"/>
      <p:bldP spid="80" grpId="0"/>
      <p:bldP spid="80" grpId="1"/>
      <p:bldP spid="82" grpId="0" animBg="1"/>
      <p:bldP spid="82" grpId="1" animBg="1"/>
      <p:bldP spid="83" grpId="0"/>
      <p:bldP spid="83" grpId="1"/>
      <p:bldP spid="8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101" name="矩形 100">
            <a:extLst>
              <a:ext uri="{FF2B5EF4-FFF2-40B4-BE49-F238E27FC236}">
                <a16:creationId xmlns:a16="http://schemas.microsoft.com/office/drawing/2014/main" id="{7A32A828-CBE3-4F7E-B544-B130247BFAD9}"/>
              </a:ext>
            </a:extLst>
          </p:cNvPr>
          <p:cNvSpPr/>
          <p:nvPr/>
        </p:nvSpPr>
        <p:spPr>
          <a:xfrm>
            <a:off x="8413309" y="5231248"/>
            <a:ext cx="621081" cy="1332931"/>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02" name="矩形 101">
            <a:extLst>
              <a:ext uri="{FF2B5EF4-FFF2-40B4-BE49-F238E27FC236}">
                <a16:creationId xmlns:a16="http://schemas.microsoft.com/office/drawing/2014/main" id="{2ACE11B7-66E1-4E3C-A38A-76803DC7DC45}"/>
              </a:ext>
            </a:extLst>
          </p:cNvPr>
          <p:cNvSpPr/>
          <p:nvPr/>
        </p:nvSpPr>
        <p:spPr>
          <a:xfrm>
            <a:off x="7732463" y="5217278"/>
            <a:ext cx="621081" cy="1332931"/>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103" name="圖片 51">
            <a:extLst>
              <a:ext uri="{FF2B5EF4-FFF2-40B4-BE49-F238E27FC236}">
                <a16:creationId xmlns:a16="http://schemas.microsoft.com/office/drawing/2014/main" id="{95336587-319E-4D13-8B53-07C59A1A98B5}"/>
              </a:ext>
            </a:extLst>
          </p:cNvPr>
          <p:cNvPicPr>
            <a:picLocks noChangeAspect="1"/>
          </p:cNvPicPr>
          <p:nvPr/>
        </p:nvPicPr>
        <p:blipFill>
          <a:blip r:embed="rId3"/>
          <a:stretch>
            <a:fillRect/>
          </a:stretch>
        </p:blipFill>
        <p:spPr>
          <a:xfrm>
            <a:off x="1387736" y="461347"/>
            <a:ext cx="3757175" cy="4933334"/>
          </a:xfrm>
          <a:prstGeom prst="rect">
            <a:avLst/>
          </a:prstGeom>
        </p:spPr>
      </p:pic>
      <mc:AlternateContent xmlns:mc="http://schemas.openxmlformats.org/markup-compatibility/2006" xmlns:a14="http://schemas.microsoft.com/office/drawing/2010/main">
        <mc:Choice Requires="a14">
          <p:sp>
            <p:nvSpPr>
              <p:cNvPr id="104" name="文字方塊 45">
                <a:extLst>
                  <a:ext uri="{FF2B5EF4-FFF2-40B4-BE49-F238E27FC236}">
                    <a16:creationId xmlns:a16="http://schemas.microsoft.com/office/drawing/2014/main" id="{F072F982-9EE3-482B-A98F-7ADF1A632BBE}"/>
                  </a:ext>
                </a:extLst>
              </p:cNvPr>
              <p:cNvSpPr txBox="1"/>
              <p:nvPr/>
            </p:nvSpPr>
            <p:spPr>
              <a:xfrm>
                <a:off x="5281173" y="5231248"/>
                <a:ext cx="36490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04" name="文字方塊 45">
                <a:extLst>
                  <a:ext uri="{FF2B5EF4-FFF2-40B4-BE49-F238E27FC236}">
                    <a16:creationId xmlns:a16="http://schemas.microsoft.com/office/drawing/2014/main" id="{F072F982-9EE3-482B-A98F-7ADF1A632BBE}"/>
                  </a:ext>
                </a:extLst>
              </p:cNvPr>
              <p:cNvSpPr txBox="1">
                <a:spLocks noRot="1" noChangeAspect="1" noMove="1" noResize="1" noEditPoints="1" noAdjustHandles="1" noChangeArrowheads="1" noChangeShapeType="1" noTextEdit="1"/>
              </p:cNvSpPr>
              <p:nvPr/>
            </p:nvSpPr>
            <p:spPr>
              <a:xfrm>
                <a:off x="5281173" y="5231248"/>
                <a:ext cx="364908" cy="369332"/>
              </a:xfrm>
              <a:prstGeom prst="rect">
                <a:avLst/>
              </a:prstGeom>
              <a:blipFill>
                <a:blip r:embed="rId4"/>
                <a:stretch>
                  <a:fillRect l="-10000" r="-8333"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文字方塊 46">
                <a:extLst>
                  <a:ext uri="{FF2B5EF4-FFF2-40B4-BE49-F238E27FC236}">
                    <a16:creationId xmlns:a16="http://schemas.microsoft.com/office/drawing/2014/main" id="{11ABEFB7-689C-4320-AB0C-F583B7AC55BC}"/>
                  </a:ext>
                </a:extLst>
              </p:cNvPr>
              <p:cNvSpPr txBox="1"/>
              <p:nvPr/>
            </p:nvSpPr>
            <p:spPr>
              <a:xfrm>
                <a:off x="5281173" y="5651472"/>
                <a:ext cx="37202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05" name="文字方塊 46">
                <a:extLst>
                  <a:ext uri="{FF2B5EF4-FFF2-40B4-BE49-F238E27FC236}">
                    <a16:creationId xmlns:a16="http://schemas.microsoft.com/office/drawing/2014/main" id="{11ABEFB7-689C-4320-AB0C-F583B7AC55BC}"/>
                  </a:ext>
                </a:extLst>
              </p:cNvPr>
              <p:cNvSpPr txBox="1">
                <a:spLocks noRot="1" noChangeAspect="1" noMove="1" noResize="1" noEditPoints="1" noAdjustHandles="1" noChangeArrowheads="1" noChangeShapeType="1" noTextEdit="1"/>
              </p:cNvSpPr>
              <p:nvPr/>
            </p:nvSpPr>
            <p:spPr>
              <a:xfrm>
                <a:off x="5281173" y="5651472"/>
                <a:ext cx="372025" cy="369332"/>
              </a:xfrm>
              <a:prstGeom prst="rect">
                <a:avLst/>
              </a:prstGeom>
              <a:blipFill>
                <a:blip r:embed="rId5"/>
                <a:stretch>
                  <a:fillRect l="-9836" r="-8197"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文字方塊 47">
                <a:extLst>
                  <a:ext uri="{FF2B5EF4-FFF2-40B4-BE49-F238E27FC236}">
                    <a16:creationId xmlns:a16="http://schemas.microsoft.com/office/drawing/2014/main" id="{979FF8CC-B94E-4049-BB3E-B71BC79E572E}"/>
                  </a:ext>
                </a:extLst>
              </p:cNvPr>
              <p:cNvSpPr txBox="1"/>
              <p:nvPr/>
            </p:nvSpPr>
            <p:spPr>
              <a:xfrm>
                <a:off x="5289687" y="6107075"/>
                <a:ext cx="37202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06" name="文字方塊 47">
                <a:extLst>
                  <a:ext uri="{FF2B5EF4-FFF2-40B4-BE49-F238E27FC236}">
                    <a16:creationId xmlns:a16="http://schemas.microsoft.com/office/drawing/2014/main" id="{979FF8CC-B94E-4049-BB3E-B71BC79E572E}"/>
                  </a:ext>
                </a:extLst>
              </p:cNvPr>
              <p:cNvSpPr txBox="1">
                <a:spLocks noRot="1" noChangeAspect="1" noMove="1" noResize="1" noEditPoints="1" noAdjustHandles="1" noChangeArrowheads="1" noChangeShapeType="1" noTextEdit="1"/>
              </p:cNvSpPr>
              <p:nvPr/>
            </p:nvSpPr>
            <p:spPr>
              <a:xfrm>
                <a:off x="5289687" y="6107075"/>
                <a:ext cx="372025" cy="369332"/>
              </a:xfrm>
              <a:prstGeom prst="rect">
                <a:avLst/>
              </a:prstGeom>
              <a:blipFill>
                <a:blip r:embed="rId6"/>
                <a:stretch>
                  <a:fillRect l="-11475" r="-8197"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字方塊 48">
                <a:extLst>
                  <a:ext uri="{FF2B5EF4-FFF2-40B4-BE49-F238E27FC236}">
                    <a16:creationId xmlns:a16="http://schemas.microsoft.com/office/drawing/2014/main" id="{C2B11992-F226-4B77-BDD2-3270AACE39C8}"/>
                  </a:ext>
                </a:extLst>
              </p:cNvPr>
              <p:cNvSpPr txBox="1"/>
              <p:nvPr/>
            </p:nvSpPr>
            <p:spPr>
              <a:xfrm>
                <a:off x="5367822" y="645159"/>
                <a:ext cx="24570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07" name="文字方塊 48">
                <a:extLst>
                  <a:ext uri="{FF2B5EF4-FFF2-40B4-BE49-F238E27FC236}">
                    <a16:creationId xmlns:a16="http://schemas.microsoft.com/office/drawing/2014/main" id="{C2B11992-F226-4B77-BDD2-3270AACE39C8}"/>
                  </a:ext>
                </a:extLst>
              </p:cNvPr>
              <p:cNvSpPr txBox="1">
                <a:spLocks noRot="1" noChangeAspect="1" noMove="1" noResize="1" noEditPoints="1" noAdjustHandles="1" noChangeArrowheads="1" noChangeShapeType="1" noTextEdit="1"/>
              </p:cNvSpPr>
              <p:nvPr/>
            </p:nvSpPr>
            <p:spPr>
              <a:xfrm>
                <a:off x="5367822" y="645159"/>
                <a:ext cx="245708" cy="369332"/>
              </a:xfrm>
              <a:prstGeom prst="rect">
                <a:avLst/>
              </a:prstGeom>
              <a:blipFill>
                <a:blip r:embed="rId7"/>
                <a:stretch>
                  <a:fillRect l="-30000" r="-30000" b="-26667"/>
                </a:stretch>
              </a:blipFill>
            </p:spPr>
            <p:txBody>
              <a:bodyPr/>
              <a:lstStyle/>
              <a:p>
                <a:r>
                  <a:rPr lang="zh-CN" altLang="en-US">
                    <a:noFill/>
                  </a:rPr>
                  <a:t> </a:t>
                </a:r>
              </a:p>
            </p:txBody>
          </p:sp>
        </mc:Fallback>
      </mc:AlternateContent>
      <p:sp>
        <p:nvSpPr>
          <p:cNvPr id="108" name="文字方塊 49">
            <a:extLst>
              <a:ext uri="{FF2B5EF4-FFF2-40B4-BE49-F238E27FC236}">
                <a16:creationId xmlns:a16="http://schemas.microsoft.com/office/drawing/2014/main" id="{B866F742-BF5F-43FA-82DB-B65CE6B760C0}"/>
              </a:ext>
            </a:extLst>
          </p:cNvPr>
          <p:cNvSpPr txBox="1"/>
          <p:nvPr/>
        </p:nvSpPr>
        <p:spPr>
          <a:xfrm>
            <a:off x="5766095" y="5258372"/>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09" name="文字方塊 50">
            <a:extLst>
              <a:ext uri="{FF2B5EF4-FFF2-40B4-BE49-F238E27FC236}">
                <a16:creationId xmlns:a16="http://schemas.microsoft.com/office/drawing/2014/main" id="{5923B19B-63E1-4E9F-8324-3830082F58AB}"/>
              </a:ext>
            </a:extLst>
          </p:cNvPr>
          <p:cNvSpPr txBox="1"/>
          <p:nvPr/>
        </p:nvSpPr>
        <p:spPr>
          <a:xfrm>
            <a:off x="5780647" y="569220"/>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110" name="文字方塊 53">
            <a:extLst>
              <a:ext uri="{FF2B5EF4-FFF2-40B4-BE49-F238E27FC236}">
                <a16:creationId xmlns:a16="http://schemas.microsoft.com/office/drawing/2014/main" id="{D0315B29-04B0-4174-BF8E-5A8DADA47A2B}"/>
              </a:ext>
            </a:extLst>
          </p:cNvPr>
          <p:cNvSpPr txBox="1"/>
          <p:nvPr/>
        </p:nvSpPr>
        <p:spPr>
          <a:xfrm>
            <a:off x="6492300" y="5254237"/>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11" name="文字方塊 54">
            <a:extLst>
              <a:ext uri="{FF2B5EF4-FFF2-40B4-BE49-F238E27FC236}">
                <a16:creationId xmlns:a16="http://schemas.microsoft.com/office/drawing/2014/main" id="{0351AB80-1E59-434A-ACC4-CE470F8E0532}"/>
              </a:ext>
            </a:extLst>
          </p:cNvPr>
          <p:cNvSpPr txBox="1"/>
          <p:nvPr/>
        </p:nvSpPr>
        <p:spPr>
          <a:xfrm>
            <a:off x="6467461" y="570165"/>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112" name="文字方塊 55">
            <a:extLst>
              <a:ext uri="{FF2B5EF4-FFF2-40B4-BE49-F238E27FC236}">
                <a16:creationId xmlns:a16="http://schemas.microsoft.com/office/drawing/2014/main" id="{77E4DD51-F8C8-40DD-899F-77FCA2394E47}"/>
              </a:ext>
            </a:extLst>
          </p:cNvPr>
          <p:cNvSpPr txBox="1"/>
          <p:nvPr/>
        </p:nvSpPr>
        <p:spPr>
          <a:xfrm>
            <a:off x="7173146" y="5268155"/>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13" name="文字方塊 56">
            <a:extLst>
              <a:ext uri="{FF2B5EF4-FFF2-40B4-BE49-F238E27FC236}">
                <a16:creationId xmlns:a16="http://schemas.microsoft.com/office/drawing/2014/main" id="{33525694-DB0A-4BB4-9D3C-258DA96DBB31}"/>
              </a:ext>
            </a:extLst>
          </p:cNvPr>
          <p:cNvSpPr txBox="1"/>
          <p:nvPr/>
        </p:nvSpPr>
        <p:spPr>
          <a:xfrm>
            <a:off x="7130208" y="590436"/>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114" name="文字方塊 57">
            <a:extLst>
              <a:ext uri="{FF2B5EF4-FFF2-40B4-BE49-F238E27FC236}">
                <a16:creationId xmlns:a16="http://schemas.microsoft.com/office/drawing/2014/main" id="{6F8CF163-04B3-479D-8C9C-D03F7D3EF21D}"/>
              </a:ext>
            </a:extLst>
          </p:cNvPr>
          <p:cNvSpPr txBox="1"/>
          <p:nvPr/>
        </p:nvSpPr>
        <p:spPr>
          <a:xfrm>
            <a:off x="7828156" y="5277289"/>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15" name="文字方塊 58">
            <a:extLst>
              <a:ext uri="{FF2B5EF4-FFF2-40B4-BE49-F238E27FC236}">
                <a16:creationId xmlns:a16="http://schemas.microsoft.com/office/drawing/2014/main" id="{ED0A0C78-AC35-4424-BD89-03B30DF8FAF8}"/>
              </a:ext>
            </a:extLst>
          </p:cNvPr>
          <p:cNvSpPr txBox="1"/>
          <p:nvPr/>
        </p:nvSpPr>
        <p:spPr>
          <a:xfrm>
            <a:off x="7792955" y="580192"/>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7</a:t>
            </a:r>
          </a:p>
        </p:txBody>
      </p:sp>
      <p:sp>
        <p:nvSpPr>
          <p:cNvPr id="116" name="文字方塊 59">
            <a:extLst>
              <a:ext uri="{FF2B5EF4-FFF2-40B4-BE49-F238E27FC236}">
                <a16:creationId xmlns:a16="http://schemas.microsoft.com/office/drawing/2014/main" id="{55B75DB2-96FF-4ABD-9D76-ED6BFE17F88F}"/>
              </a:ext>
            </a:extLst>
          </p:cNvPr>
          <p:cNvSpPr txBox="1"/>
          <p:nvPr/>
        </p:nvSpPr>
        <p:spPr>
          <a:xfrm>
            <a:off x="8475046" y="5278025"/>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17" name="文字方塊 60">
            <a:extLst>
              <a:ext uri="{FF2B5EF4-FFF2-40B4-BE49-F238E27FC236}">
                <a16:creationId xmlns:a16="http://schemas.microsoft.com/office/drawing/2014/main" id="{90CD0E90-6D16-418B-8E70-1A92AACC9DA9}"/>
              </a:ext>
            </a:extLst>
          </p:cNvPr>
          <p:cNvSpPr txBox="1"/>
          <p:nvPr/>
        </p:nvSpPr>
        <p:spPr>
          <a:xfrm>
            <a:off x="8433528" y="580192"/>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118" name="矩形 117">
            <a:extLst>
              <a:ext uri="{FF2B5EF4-FFF2-40B4-BE49-F238E27FC236}">
                <a16:creationId xmlns:a16="http://schemas.microsoft.com/office/drawing/2014/main" id="{277123C6-A5DC-416D-A59A-758D093D3E48}"/>
              </a:ext>
            </a:extLst>
          </p:cNvPr>
          <p:cNvSpPr/>
          <p:nvPr/>
        </p:nvSpPr>
        <p:spPr>
          <a:xfrm>
            <a:off x="5841470" y="5681509"/>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19" name="矩形 118">
            <a:extLst>
              <a:ext uri="{FF2B5EF4-FFF2-40B4-BE49-F238E27FC236}">
                <a16:creationId xmlns:a16="http://schemas.microsoft.com/office/drawing/2014/main" id="{7BC93BCF-8D77-489B-B525-EB8C2D213E40}"/>
              </a:ext>
            </a:extLst>
          </p:cNvPr>
          <p:cNvSpPr/>
          <p:nvPr/>
        </p:nvSpPr>
        <p:spPr>
          <a:xfrm>
            <a:off x="6556998" y="5677374"/>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20" name="矩形 119">
            <a:extLst>
              <a:ext uri="{FF2B5EF4-FFF2-40B4-BE49-F238E27FC236}">
                <a16:creationId xmlns:a16="http://schemas.microsoft.com/office/drawing/2014/main" id="{19694D65-B3C0-40A1-93A7-597FA5CC64A6}"/>
              </a:ext>
            </a:extLst>
          </p:cNvPr>
          <p:cNvSpPr/>
          <p:nvPr/>
        </p:nvSpPr>
        <p:spPr>
          <a:xfrm>
            <a:off x="7892854" y="6081072"/>
            <a:ext cx="319177" cy="3498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B050"/>
              </a:solidFill>
              <a:effectLst/>
              <a:uLnTx/>
              <a:uFillTx/>
              <a:latin typeface="Calibri"/>
              <a:ea typeface="黑体"/>
              <a:cs typeface="+mn-cs"/>
            </a:endParaRPr>
          </a:p>
        </p:txBody>
      </p:sp>
      <p:sp>
        <p:nvSpPr>
          <p:cNvPr id="121" name="矩形 120">
            <a:extLst>
              <a:ext uri="{FF2B5EF4-FFF2-40B4-BE49-F238E27FC236}">
                <a16:creationId xmlns:a16="http://schemas.microsoft.com/office/drawing/2014/main" id="{5790626E-F7D1-4A00-82DD-D48C25757492}"/>
              </a:ext>
            </a:extLst>
          </p:cNvPr>
          <p:cNvSpPr/>
          <p:nvPr/>
        </p:nvSpPr>
        <p:spPr>
          <a:xfrm>
            <a:off x="7857653" y="632555"/>
            <a:ext cx="319177" cy="349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B050"/>
              </a:solidFill>
              <a:effectLst/>
              <a:uLnTx/>
              <a:uFillTx/>
              <a:latin typeface="Calibri"/>
              <a:ea typeface="黑体"/>
              <a:cs typeface="+mn-cs"/>
            </a:endParaRPr>
          </a:p>
        </p:txBody>
      </p:sp>
      <p:sp>
        <p:nvSpPr>
          <p:cNvPr id="122" name="矩形 121">
            <a:extLst>
              <a:ext uri="{FF2B5EF4-FFF2-40B4-BE49-F238E27FC236}">
                <a16:creationId xmlns:a16="http://schemas.microsoft.com/office/drawing/2014/main" id="{46322DD4-9C95-45C9-A8C4-660A1436948E}"/>
              </a:ext>
            </a:extLst>
          </p:cNvPr>
          <p:cNvSpPr/>
          <p:nvPr/>
        </p:nvSpPr>
        <p:spPr>
          <a:xfrm>
            <a:off x="8546113" y="5707403"/>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grpSp>
        <p:nvGrpSpPr>
          <p:cNvPr id="123" name="群組 2">
            <a:extLst>
              <a:ext uri="{FF2B5EF4-FFF2-40B4-BE49-F238E27FC236}">
                <a16:creationId xmlns:a16="http://schemas.microsoft.com/office/drawing/2014/main" id="{2F214E5F-DDAE-418C-8832-051229E53336}"/>
              </a:ext>
            </a:extLst>
          </p:cNvPr>
          <p:cNvGrpSpPr/>
          <p:nvPr/>
        </p:nvGrpSpPr>
        <p:grpSpPr>
          <a:xfrm>
            <a:off x="3171073" y="5068598"/>
            <a:ext cx="399503" cy="461665"/>
            <a:chOff x="5891338" y="5744015"/>
            <a:chExt cx="399503" cy="461665"/>
          </a:xfrm>
        </p:grpSpPr>
        <p:sp>
          <p:nvSpPr>
            <p:cNvPr id="124" name="文字方塊 52">
              <a:extLst>
                <a:ext uri="{FF2B5EF4-FFF2-40B4-BE49-F238E27FC236}">
                  <a16:creationId xmlns:a16="http://schemas.microsoft.com/office/drawing/2014/main" id="{E51FEFA7-51FA-49AA-9F8C-B621E8F82DA5}"/>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25" name="文字方塊 1">
              <a:extLst>
                <a:ext uri="{FF2B5EF4-FFF2-40B4-BE49-F238E27FC236}">
                  <a16:creationId xmlns:a16="http://schemas.microsoft.com/office/drawing/2014/main" id="{5F273207-1D8A-415E-8227-E6233079E075}"/>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126" name="群組 65">
            <a:extLst>
              <a:ext uri="{FF2B5EF4-FFF2-40B4-BE49-F238E27FC236}">
                <a16:creationId xmlns:a16="http://schemas.microsoft.com/office/drawing/2014/main" id="{9EE316ED-1BBF-4E5F-939C-0332F21ECEC8}"/>
              </a:ext>
            </a:extLst>
          </p:cNvPr>
          <p:cNvGrpSpPr/>
          <p:nvPr/>
        </p:nvGrpSpPr>
        <p:grpSpPr>
          <a:xfrm>
            <a:off x="1311536" y="3600478"/>
            <a:ext cx="399503" cy="461665"/>
            <a:chOff x="5891338" y="5744015"/>
            <a:chExt cx="399503" cy="461665"/>
          </a:xfrm>
        </p:grpSpPr>
        <p:sp>
          <p:nvSpPr>
            <p:cNvPr id="127" name="文字方塊 66">
              <a:extLst>
                <a:ext uri="{FF2B5EF4-FFF2-40B4-BE49-F238E27FC236}">
                  <a16:creationId xmlns:a16="http://schemas.microsoft.com/office/drawing/2014/main" id="{89A45FAF-8564-41B4-9D99-5B3BBF8C1182}"/>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28" name="文字方塊 67">
              <a:extLst>
                <a:ext uri="{FF2B5EF4-FFF2-40B4-BE49-F238E27FC236}">
                  <a16:creationId xmlns:a16="http://schemas.microsoft.com/office/drawing/2014/main" id="{00819208-DBA7-4DB4-9798-F3C4B65E9A3B}"/>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129" name="群組 68">
            <a:extLst>
              <a:ext uri="{FF2B5EF4-FFF2-40B4-BE49-F238E27FC236}">
                <a16:creationId xmlns:a16="http://schemas.microsoft.com/office/drawing/2014/main" id="{8A2DECD8-BF1E-450E-A4A2-9305024F6F38}"/>
              </a:ext>
            </a:extLst>
          </p:cNvPr>
          <p:cNvGrpSpPr/>
          <p:nvPr/>
        </p:nvGrpSpPr>
        <p:grpSpPr>
          <a:xfrm>
            <a:off x="1304672" y="871536"/>
            <a:ext cx="399503" cy="461665"/>
            <a:chOff x="5891338" y="5744015"/>
            <a:chExt cx="399503" cy="461665"/>
          </a:xfrm>
        </p:grpSpPr>
        <p:sp>
          <p:nvSpPr>
            <p:cNvPr id="130" name="文字方塊 69">
              <a:extLst>
                <a:ext uri="{FF2B5EF4-FFF2-40B4-BE49-F238E27FC236}">
                  <a16:creationId xmlns:a16="http://schemas.microsoft.com/office/drawing/2014/main" id="{6DC1B02F-50A8-48E4-A03B-57A349D6196B}"/>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31" name="文字方塊 70">
              <a:extLst>
                <a:ext uri="{FF2B5EF4-FFF2-40B4-BE49-F238E27FC236}">
                  <a16:creationId xmlns:a16="http://schemas.microsoft.com/office/drawing/2014/main" id="{D63BDC79-A8CB-4511-99C1-F4A9EA90DEF3}"/>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132" name="群組 71">
            <a:extLst>
              <a:ext uri="{FF2B5EF4-FFF2-40B4-BE49-F238E27FC236}">
                <a16:creationId xmlns:a16="http://schemas.microsoft.com/office/drawing/2014/main" id="{16A9F982-56B0-4ABF-9B17-BA027E357FB4}"/>
              </a:ext>
            </a:extLst>
          </p:cNvPr>
          <p:cNvGrpSpPr/>
          <p:nvPr/>
        </p:nvGrpSpPr>
        <p:grpSpPr>
          <a:xfrm>
            <a:off x="4945159" y="2676861"/>
            <a:ext cx="399503" cy="461665"/>
            <a:chOff x="5891338" y="5744015"/>
            <a:chExt cx="399503" cy="461665"/>
          </a:xfrm>
        </p:grpSpPr>
        <p:sp>
          <p:nvSpPr>
            <p:cNvPr id="133" name="文字方塊 73">
              <a:extLst>
                <a:ext uri="{FF2B5EF4-FFF2-40B4-BE49-F238E27FC236}">
                  <a16:creationId xmlns:a16="http://schemas.microsoft.com/office/drawing/2014/main" id="{91139BBA-21D4-422F-8FE7-4117FE86DAE6}"/>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34" name="文字方塊 74">
              <a:extLst>
                <a:ext uri="{FF2B5EF4-FFF2-40B4-BE49-F238E27FC236}">
                  <a16:creationId xmlns:a16="http://schemas.microsoft.com/office/drawing/2014/main" id="{D25729B1-1E76-423C-8080-E8F73358021E}"/>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sp>
        <p:nvSpPr>
          <p:cNvPr id="135" name="文字方塊 75">
            <a:extLst>
              <a:ext uri="{FF2B5EF4-FFF2-40B4-BE49-F238E27FC236}">
                <a16:creationId xmlns:a16="http://schemas.microsoft.com/office/drawing/2014/main" id="{856ED97B-3BFD-40B1-A7FE-32E8D811016F}"/>
              </a:ext>
            </a:extLst>
          </p:cNvPr>
          <p:cNvSpPr txBox="1"/>
          <p:nvPr/>
        </p:nvSpPr>
        <p:spPr>
          <a:xfrm>
            <a:off x="2319676" y="6088544"/>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36" name="文字方塊 76">
            <a:extLst>
              <a:ext uri="{FF2B5EF4-FFF2-40B4-BE49-F238E27FC236}">
                <a16:creationId xmlns:a16="http://schemas.microsoft.com/office/drawing/2014/main" id="{7EB96217-080E-438B-8257-E5BF0AAA70C9}"/>
              </a:ext>
            </a:extLst>
          </p:cNvPr>
          <p:cNvSpPr txBox="1"/>
          <p:nvPr/>
        </p:nvSpPr>
        <p:spPr>
          <a:xfrm>
            <a:off x="3071240" y="6088546"/>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37" name="文字方塊 77">
            <a:extLst>
              <a:ext uri="{FF2B5EF4-FFF2-40B4-BE49-F238E27FC236}">
                <a16:creationId xmlns:a16="http://schemas.microsoft.com/office/drawing/2014/main" id="{4DCF98A3-35BB-4622-8CEF-982425FCF59D}"/>
              </a:ext>
            </a:extLst>
          </p:cNvPr>
          <p:cNvSpPr txBox="1"/>
          <p:nvPr/>
        </p:nvSpPr>
        <p:spPr>
          <a:xfrm>
            <a:off x="3816496" y="6088546"/>
            <a:ext cx="499336"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38" name="文字方塊 78">
            <a:extLst>
              <a:ext uri="{FF2B5EF4-FFF2-40B4-BE49-F238E27FC236}">
                <a16:creationId xmlns:a16="http://schemas.microsoft.com/office/drawing/2014/main" id="{0273ADF2-788B-4DE4-88F1-4A989F350A4C}"/>
              </a:ext>
            </a:extLst>
          </p:cNvPr>
          <p:cNvSpPr txBox="1"/>
          <p:nvPr/>
        </p:nvSpPr>
        <p:spPr>
          <a:xfrm>
            <a:off x="144624" y="2900047"/>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39" name="文字方塊 79">
            <a:extLst>
              <a:ext uri="{FF2B5EF4-FFF2-40B4-BE49-F238E27FC236}">
                <a16:creationId xmlns:a16="http://schemas.microsoft.com/office/drawing/2014/main" id="{F09BAFC3-4208-438A-9CCB-7510D521BB26}"/>
              </a:ext>
            </a:extLst>
          </p:cNvPr>
          <p:cNvSpPr txBox="1"/>
          <p:nvPr/>
        </p:nvSpPr>
        <p:spPr>
          <a:xfrm>
            <a:off x="128367" y="3597914"/>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40" name="文字方塊 80">
            <a:extLst>
              <a:ext uri="{FF2B5EF4-FFF2-40B4-BE49-F238E27FC236}">
                <a16:creationId xmlns:a16="http://schemas.microsoft.com/office/drawing/2014/main" id="{BDAE9FC4-5CCC-480E-8355-C57C0C4A18F4}"/>
              </a:ext>
            </a:extLst>
          </p:cNvPr>
          <p:cNvSpPr txBox="1"/>
          <p:nvPr/>
        </p:nvSpPr>
        <p:spPr>
          <a:xfrm>
            <a:off x="117832" y="4295779"/>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41" name="文字方塊 81">
            <a:extLst>
              <a:ext uri="{FF2B5EF4-FFF2-40B4-BE49-F238E27FC236}">
                <a16:creationId xmlns:a16="http://schemas.microsoft.com/office/drawing/2014/main" id="{FD51820D-A833-4F21-9E5B-9DFDF886F98F}"/>
              </a:ext>
            </a:extLst>
          </p:cNvPr>
          <p:cNvSpPr txBox="1"/>
          <p:nvPr/>
        </p:nvSpPr>
        <p:spPr>
          <a:xfrm>
            <a:off x="191909" y="156113"/>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42" name="文字方塊 82">
            <a:extLst>
              <a:ext uri="{FF2B5EF4-FFF2-40B4-BE49-F238E27FC236}">
                <a16:creationId xmlns:a16="http://schemas.microsoft.com/office/drawing/2014/main" id="{0A0D9B3D-6923-4E4E-B4EB-5D62C26EF3D3}"/>
              </a:ext>
            </a:extLst>
          </p:cNvPr>
          <p:cNvSpPr txBox="1"/>
          <p:nvPr/>
        </p:nvSpPr>
        <p:spPr>
          <a:xfrm>
            <a:off x="175652" y="853980"/>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43" name="文字方塊 83">
            <a:extLst>
              <a:ext uri="{FF2B5EF4-FFF2-40B4-BE49-F238E27FC236}">
                <a16:creationId xmlns:a16="http://schemas.microsoft.com/office/drawing/2014/main" id="{4C104C4A-BE4A-4E5C-A2BC-EAA82D6B69F3}"/>
              </a:ext>
            </a:extLst>
          </p:cNvPr>
          <p:cNvSpPr txBox="1"/>
          <p:nvPr/>
        </p:nvSpPr>
        <p:spPr>
          <a:xfrm>
            <a:off x="165117" y="1551845"/>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44" name="文字方塊 84">
            <a:extLst>
              <a:ext uri="{FF2B5EF4-FFF2-40B4-BE49-F238E27FC236}">
                <a16:creationId xmlns:a16="http://schemas.microsoft.com/office/drawing/2014/main" id="{592DE371-0D92-4E99-94C5-4836536E261E}"/>
              </a:ext>
            </a:extLst>
          </p:cNvPr>
          <p:cNvSpPr txBox="1"/>
          <p:nvPr/>
        </p:nvSpPr>
        <p:spPr>
          <a:xfrm>
            <a:off x="6121757" y="1971348"/>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45" name="文字方塊 85">
            <a:extLst>
              <a:ext uri="{FF2B5EF4-FFF2-40B4-BE49-F238E27FC236}">
                <a16:creationId xmlns:a16="http://schemas.microsoft.com/office/drawing/2014/main" id="{00D870CF-8A11-4270-B065-43ACA441D359}"/>
              </a:ext>
            </a:extLst>
          </p:cNvPr>
          <p:cNvSpPr txBox="1"/>
          <p:nvPr/>
        </p:nvSpPr>
        <p:spPr>
          <a:xfrm>
            <a:off x="6105500" y="2669215"/>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46" name="文字方塊 86">
            <a:extLst>
              <a:ext uri="{FF2B5EF4-FFF2-40B4-BE49-F238E27FC236}">
                <a16:creationId xmlns:a16="http://schemas.microsoft.com/office/drawing/2014/main" id="{A1273868-E086-448A-AD36-C2F861036D8A}"/>
              </a:ext>
            </a:extLst>
          </p:cNvPr>
          <p:cNvSpPr txBox="1"/>
          <p:nvPr/>
        </p:nvSpPr>
        <p:spPr>
          <a:xfrm>
            <a:off x="6094965" y="3367080"/>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47" name="文字方塊 3">
            <a:extLst>
              <a:ext uri="{FF2B5EF4-FFF2-40B4-BE49-F238E27FC236}">
                <a16:creationId xmlns:a16="http://schemas.microsoft.com/office/drawing/2014/main" id="{969F6FE3-5842-4D38-A29A-607F4626F530}"/>
              </a:ext>
            </a:extLst>
          </p:cNvPr>
          <p:cNvSpPr txBox="1"/>
          <p:nvPr/>
        </p:nvSpPr>
        <p:spPr>
          <a:xfrm>
            <a:off x="2956505" y="278621"/>
            <a:ext cx="4698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cxnSp>
        <p:nvCxnSpPr>
          <p:cNvPr id="148" name="直線單箭頭接點 6">
            <a:extLst>
              <a:ext uri="{FF2B5EF4-FFF2-40B4-BE49-F238E27FC236}">
                <a16:creationId xmlns:a16="http://schemas.microsoft.com/office/drawing/2014/main" id="{56ABE2BA-419B-4A35-BB75-CC91DE79A279}"/>
              </a:ext>
            </a:extLst>
          </p:cNvPr>
          <p:cNvCxnSpPr>
            <a:stCxn id="141" idx="3"/>
            <a:endCxn id="131" idx="1"/>
          </p:cNvCxnSpPr>
          <p:nvPr/>
        </p:nvCxnSpPr>
        <p:spPr>
          <a:xfrm>
            <a:off x="674988" y="386946"/>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87">
            <a:extLst>
              <a:ext uri="{FF2B5EF4-FFF2-40B4-BE49-F238E27FC236}">
                <a16:creationId xmlns:a16="http://schemas.microsoft.com/office/drawing/2014/main" id="{120F3E07-75D3-4C74-9BC2-791F8AD264CA}"/>
              </a:ext>
            </a:extLst>
          </p:cNvPr>
          <p:cNvCxnSpPr>
            <a:endCxn id="131" idx="1"/>
          </p:cNvCxnSpPr>
          <p:nvPr/>
        </p:nvCxnSpPr>
        <p:spPr>
          <a:xfrm flipV="1">
            <a:off x="665347" y="1102369"/>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88">
            <a:extLst>
              <a:ext uri="{FF2B5EF4-FFF2-40B4-BE49-F238E27FC236}">
                <a16:creationId xmlns:a16="http://schemas.microsoft.com/office/drawing/2014/main" id="{A090A47B-D2D0-48C8-8E84-D892EF5E8D0D}"/>
              </a:ext>
            </a:extLst>
          </p:cNvPr>
          <p:cNvCxnSpPr>
            <a:endCxn id="131" idx="1"/>
          </p:cNvCxnSpPr>
          <p:nvPr/>
        </p:nvCxnSpPr>
        <p:spPr>
          <a:xfrm flipV="1">
            <a:off x="674988" y="1102369"/>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89">
            <a:extLst>
              <a:ext uri="{FF2B5EF4-FFF2-40B4-BE49-F238E27FC236}">
                <a16:creationId xmlns:a16="http://schemas.microsoft.com/office/drawing/2014/main" id="{C1A05F3A-EBBA-452C-B590-975D311D95E2}"/>
              </a:ext>
            </a:extLst>
          </p:cNvPr>
          <p:cNvCxnSpPr/>
          <p:nvPr/>
        </p:nvCxnSpPr>
        <p:spPr>
          <a:xfrm>
            <a:off x="669299" y="3107952"/>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90">
            <a:extLst>
              <a:ext uri="{FF2B5EF4-FFF2-40B4-BE49-F238E27FC236}">
                <a16:creationId xmlns:a16="http://schemas.microsoft.com/office/drawing/2014/main" id="{41EAFC7D-B8AB-444B-968A-A8FA245EEC1E}"/>
              </a:ext>
            </a:extLst>
          </p:cNvPr>
          <p:cNvCxnSpPr/>
          <p:nvPr/>
        </p:nvCxnSpPr>
        <p:spPr>
          <a:xfrm flipV="1">
            <a:off x="659658" y="3823375"/>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91">
            <a:extLst>
              <a:ext uri="{FF2B5EF4-FFF2-40B4-BE49-F238E27FC236}">
                <a16:creationId xmlns:a16="http://schemas.microsoft.com/office/drawing/2014/main" id="{055589B2-35A7-4D17-A50C-D404F98891A4}"/>
              </a:ext>
            </a:extLst>
          </p:cNvPr>
          <p:cNvCxnSpPr/>
          <p:nvPr/>
        </p:nvCxnSpPr>
        <p:spPr>
          <a:xfrm flipV="1">
            <a:off x="669299" y="3823375"/>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單箭頭接點 92">
            <a:extLst>
              <a:ext uri="{FF2B5EF4-FFF2-40B4-BE49-F238E27FC236}">
                <a16:creationId xmlns:a16="http://schemas.microsoft.com/office/drawing/2014/main" id="{8410EEC4-7B4A-44F2-B17C-53495BEB0C96}"/>
              </a:ext>
            </a:extLst>
          </p:cNvPr>
          <p:cNvCxnSpPr>
            <a:stCxn id="144" idx="1"/>
            <a:endCxn id="134" idx="3"/>
          </p:cNvCxnSpPr>
          <p:nvPr/>
        </p:nvCxnSpPr>
        <p:spPr>
          <a:xfrm flipH="1">
            <a:off x="5344662" y="2202181"/>
            <a:ext cx="777095" cy="7055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93">
            <a:extLst>
              <a:ext uri="{FF2B5EF4-FFF2-40B4-BE49-F238E27FC236}">
                <a16:creationId xmlns:a16="http://schemas.microsoft.com/office/drawing/2014/main" id="{0A5A68A7-80FD-4B55-9020-E134D269D250}"/>
              </a:ext>
            </a:extLst>
          </p:cNvPr>
          <p:cNvCxnSpPr>
            <a:stCxn id="145" idx="1"/>
          </p:cNvCxnSpPr>
          <p:nvPr/>
        </p:nvCxnSpPr>
        <p:spPr>
          <a:xfrm flipH="1">
            <a:off x="5342227" y="2900047"/>
            <a:ext cx="763273" cy="53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單箭頭接點 94">
            <a:extLst>
              <a:ext uri="{FF2B5EF4-FFF2-40B4-BE49-F238E27FC236}">
                <a16:creationId xmlns:a16="http://schemas.microsoft.com/office/drawing/2014/main" id="{3546EB24-50D8-4C17-96BA-90887F86C085}"/>
              </a:ext>
            </a:extLst>
          </p:cNvPr>
          <p:cNvCxnSpPr>
            <a:stCxn id="146" idx="1"/>
          </p:cNvCxnSpPr>
          <p:nvPr/>
        </p:nvCxnSpPr>
        <p:spPr>
          <a:xfrm flipH="1" flipV="1">
            <a:off x="5351867" y="2905415"/>
            <a:ext cx="743098" cy="6924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單箭頭接點 95">
            <a:extLst>
              <a:ext uri="{FF2B5EF4-FFF2-40B4-BE49-F238E27FC236}">
                <a16:creationId xmlns:a16="http://schemas.microsoft.com/office/drawing/2014/main" id="{BD747986-DA56-421A-8B48-459EB6B16918}"/>
              </a:ext>
            </a:extLst>
          </p:cNvPr>
          <p:cNvCxnSpPr/>
          <p:nvPr/>
        </p:nvCxnSpPr>
        <p:spPr>
          <a:xfrm rot="5400000" flipH="1">
            <a:off x="3469184" y="5407603"/>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單箭頭接點 96">
            <a:extLst>
              <a:ext uri="{FF2B5EF4-FFF2-40B4-BE49-F238E27FC236}">
                <a16:creationId xmlns:a16="http://schemas.microsoft.com/office/drawing/2014/main" id="{7042D2CD-401A-4075-94F8-B308C8158EEB}"/>
              </a:ext>
            </a:extLst>
          </p:cNvPr>
          <p:cNvCxnSpPr/>
          <p:nvPr/>
        </p:nvCxnSpPr>
        <p:spPr>
          <a:xfrm rot="5400000" flipH="1" flipV="1">
            <a:off x="3034408" y="5751817"/>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97">
            <a:extLst>
              <a:ext uri="{FF2B5EF4-FFF2-40B4-BE49-F238E27FC236}">
                <a16:creationId xmlns:a16="http://schemas.microsoft.com/office/drawing/2014/main" id="{CB8D16E4-C8EC-42A5-A320-BEFEC7125556}"/>
              </a:ext>
            </a:extLst>
          </p:cNvPr>
          <p:cNvCxnSpPr/>
          <p:nvPr/>
        </p:nvCxnSpPr>
        <p:spPr>
          <a:xfrm rot="5400000" flipH="1" flipV="1">
            <a:off x="2632785" y="5396994"/>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文字方塊 103">
            <a:extLst>
              <a:ext uri="{FF2B5EF4-FFF2-40B4-BE49-F238E27FC236}">
                <a16:creationId xmlns:a16="http://schemas.microsoft.com/office/drawing/2014/main" id="{343B37D2-1474-4323-A220-26172A29DF49}"/>
              </a:ext>
            </a:extLst>
          </p:cNvPr>
          <p:cNvSpPr txBox="1"/>
          <p:nvPr/>
        </p:nvSpPr>
        <p:spPr>
          <a:xfrm>
            <a:off x="4506358" y="6092794"/>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61" name="文字方塊 104">
            <a:extLst>
              <a:ext uri="{FF2B5EF4-FFF2-40B4-BE49-F238E27FC236}">
                <a16:creationId xmlns:a16="http://schemas.microsoft.com/office/drawing/2014/main" id="{86F17823-7505-4777-960A-DA22EAC72A90}"/>
              </a:ext>
            </a:extLst>
          </p:cNvPr>
          <p:cNvSpPr txBox="1"/>
          <p:nvPr/>
        </p:nvSpPr>
        <p:spPr>
          <a:xfrm>
            <a:off x="6105500" y="4018475"/>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62" name="文字方塊 105">
            <a:extLst>
              <a:ext uri="{FF2B5EF4-FFF2-40B4-BE49-F238E27FC236}">
                <a16:creationId xmlns:a16="http://schemas.microsoft.com/office/drawing/2014/main" id="{82E5BC45-D095-4C1E-B950-953EF9C864A5}"/>
              </a:ext>
            </a:extLst>
          </p:cNvPr>
          <p:cNvSpPr txBox="1"/>
          <p:nvPr/>
        </p:nvSpPr>
        <p:spPr>
          <a:xfrm>
            <a:off x="117832" y="4922735"/>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63" name="文字方塊 106">
            <a:extLst>
              <a:ext uri="{FF2B5EF4-FFF2-40B4-BE49-F238E27FC236}">
                <a16:creationId xmlns:a16="http://schemas.microsoft.com/office/drawing/2014/main" id="{F68B5691-798A-4D8D-9590-36F03E7B36AE}"/>
              </a:ext>
            </a:extLst>
          </p:cNvPr>
          <p:cNvSpPr txBox="1"/>
          <p:nvPr/>
        </p:nvSpPr>
        <p:spPr>
          <a:xfrm>
            <a:off x="144624" y="2213907"/>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cxnSp>
        <p:nvCxnSpPr>
          <p:cNvPr id="164" name="直線單箭頭接點 107">
            <a:extLst>
              <a:ext uri="{FF2B5EF4-FFF2-40B4-BE49-F238E27FC236}">
                <a16:creationId xmlns:a16="http://schemas.microsoft.com/office/drawing/2014/main" id="{06B4C352-F61E-419B-A447-56192C0C2312}"/>
              </a:ext>
            </a:extLst>
          </p:cNvPr>
          <p:cNvCxnSpPr>
            <a:stCxn id="160" idx="0"/>
          </p:cNvCxnSpPr>
          <p:nvPr/>
        </p:nvCxnSpPr>
        <p:spPr>
          <a:xfrm flipH="1" flipV="1">
            <a:off x="3556076" y="5450473"/>
            <a:ext cx="1199950" cy="6423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單箭頭接點 108">
            <a:extLst>
              <a:ext uri="{FF2B5EF4-FFF2-40B4-BE49-F238E27FC236}">
                <a16:creationId xmlns:a16="http://schemas.microsoft.com/office/drawing/2014/main" id="{615FFAB9-8EE6-4E1F-97C6-57F3A9D93553}"/>
              </a:ext>
            </a:extLst>
          </p:cNvPr>
          <p:cNvCxnSpPr>
            <a:endCxn id="134" idx="3"/>
          </p:cNvCxnSpPr>
          <p:nvPr/>
        </p:nvCxnSpPr>
        <p:spPr>
          <a:xfrm flipH="1" flipV="1">
            <a:off x="5344662" y="2907694"/>
            <a:ext cx="750303" cy="1388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單箭頭接點 109">
            <a:extLst>
              <a:ext uri="{FF2B5EF4-FFF2-40B4-BE49-F238E27FC236}">
                <a16:creationId xmlns:a16="http://schemas.microsoft.com/office/drawing/2014/main" id="{74795066-C4BC-4D50-A897-9926E5B2BBE0}"/>
              </a:ext>
            </a:extLst>
          </p:cNvPr>
          <p:cNvCxnSpPr>
            <a:stCxn id="162" idx="3"/>
          </p:cNvCxnSpPr>
          <p:nvPr/>
        </p:nvCxnSpPr>
        <p:spPr>
          <a:xfrm flipV="1">
            <a:off x="617168" y="3854018"/>
            <a:ext cx="677400" cy="12995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110">
            <a:extLst>
              <a:ext uri="{FF2B5EF4-FFF2-40B4-BE49-F238E27FC236}">
                <a16:creationId xmlns:a16="http://schemas.microsoft.com/office/drawing/2014/main" id="{42511797-4E68-4FC1-8211-1A72002B33FD}"/>
              </a:ext>
            </a:extLst>
          </p:cNvPr>
          <p:cNvCxnSpPr>
            <a:stCxn id="163" idx="3"/>
          </p:cNvCxnSpPr>
          <p:nvPr/>
        </p:nvCxnSpPr>
        <p:spPr>
          <a:xfrm flipV="1">
            <a:off x="643960" y="1081684"/>
            <a:ext cx="655023" cy="13630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接點 127">
            <a:extLst>
              <a:ext uri="{FF2B5EF4-FFF2-40B4-BE49-F238E27FC236}">
                <a16:creationId xmlns:a16="http://schemas.microsoft.com/office/drawing/2014/main" id="{B8B82F88-6A64-414B-B1C4-23DADB374508}"/>
              </a:ext>
            </a:extLst>
          </p:cNvPr>
          <p:cNvCxnSpPr/>
          <p:nvPr/>
        </p:nvCxnSpPr>
        <p:spPr>
          <a:xfrm flipH="1">
            <a:off x="3233547" y="4586214"/>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9" name="直線接點 131">
            <a:extLst>
              <a:ext uri="{FF2B5EF4-FFF2-40B4-BE49-F238E27FC236}">
                <a16:creationId xmlns:a16="http://schemas.microsoft.com/office/drawing/2014/main" id="{0A540C76-EE56-4E6F-BCD8-4A1E84CDC06F}"/>
              </a:ext>
            </a:extLst>
          </p:cNvPr>
          <p:cNvCxnSpPr/>
          <p:nvPr/>
        </p:nvCxnSpPr>
        <p:spPr>
          <a:xfrm flipH="1">
            <a:off x="3243747" y="1830421"/>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170" name="文字方塊 135">
            <a:extLst>
              <a:ext uri="{FF2B5EF4-FFF2-40B4-BE49-F238E27FC236}">
                <a16:creationId xmlns:a16="http://schemas.microsoft.com/office/drawing/2014/main" id="{8CC87202-9F5B-46C2-8054-0C59B53AA719}"/>
              </a:ext>
            </a:extLst>
          </p:cNvPr>
          <p:cNvSpPr txBox="1"/>
          <p:nvPr/>
        </p:nvSpPr>
        <p:spPr>
          <a:xfrm>
            <a:off x="3345393" y="4042128"/>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1</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171" name="文字方塊 136">
            <a:extLst>
              <a:ext uri="{FF2B5EF4-FFF2-40B4-BE49-F238E27FC236}">
                <a16:creationId xmlns:a16="http://schemas.microsoft.com/office/drawing/2014/main" id="{31BBA022-CDA0-4680-8C53-17759A5B2F71}"/>
              </a:ext>
            </a:extLst>
          </p:cNvPr>
          <p:cNvSpPr txBox="1"/>
          <p:nvPr/>
        </p:nvSpPr>
        <p:spPr>
          <a:xfrm>
            <a:off x="2295352" y="3419570"/>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≈0</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172" name="文字方塊 137">
            <a:extLst>
              <a:ext uri="{FF2B5EF4-FFF2-40B4-BE49-F238E27FC236}">
                <a16:creationId xmlns:a16="http://schemas.microsoft.com/office/drawing/2014/main" id="{F001AB85-1A95-48DE-B88C-D15FEF25A12B}"/>
              </a:ext>
            </a:extLst>
          </p:cNvPr>
          <p:cNvSpPr txBox="1"/>
          <p:nvPr/>
        </p:nvSpPr>
        <p:spPr>
          <a:xfrm>
            <a:off x="3354070" y="3445999"/>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0</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173" name="文字方塊 140">
            <a:extLst>
              <a:ext uri="{FF2B5EF4-FFF2-40B4-BE49-F238E27FC236}">
                <a16:creationId xmlns:a16="http://schemas.microsoft.com/office/drawing/2014/main" id="{708F0DD2-4369-4EF1-B2E7-4CE5679AED50}"/>
              </a:ext>
            </a:extLst>
          </p:cNvPr>
          <p:cNvSpPr txBox="1"/>
          <p:nvPr/>
        </p:nvSpPr>
        <p:spPr>
          <a:xfrm>
            <a:off x="3832671" y="2885974"/>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≈1</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174" name="文字方塊 141">
            <a:extLst>
              <a:ext uri="{FF2B5EF4-FFF2-40B4-BE49-F238E27FC236}">
                <a16:creationId xmlns:a16="http://schemas.microsoft.com/office/drawing/2014/main" id="{8EBC5E91-2DB8-4870-A4D0-989D42E721BB}"/>
              </a:ext>
            </a:extLst>
          </p:cNvPr>
          <p:cNvSpPr txBox="1"/>
          <p:nvPr/>
        </p:nvSpPr>
        <p:spPr>
          <a:xfrm>
            <a:off x="3201022" y="2663780"/>
            <a:ext cx="361092"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7</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175" name="文字方塊 143">
            <a:extLst>
              <a:ext uri="{FF2B5EF4-FFF2-40B4-BE49-F238E27FC236}">
                <a16:creationId xmlns:a16="http://schemas.microsoft.com/office/drawing/2014/main" id="{F8A8BF17-F658-46DD-853B-B125D7D81AF1}"/>
              </a:ext>
            </a:extLst>
          </p:cNvPr>
          <p:cNvSpPr txBox="1"/>
          <p:nvPr/>
        </p:nvSpPr>
        <p:spPr>
          <a:xfrm>
            <a:off x="3395099" y="1233868"/>
            <a:ext cx="361092"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7</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176" name="文字方塊 144">
            <a:extLst>
              <a:ext uri="{FF2B5EF4-FFF2-40B4-BE49-F238E27FC236}">
                <a16:creationId xmlns:a16="http://schemas.microsoft.com/office/drawing/2014/main" id="{D78798D2-04A3-480E-9902-C3F1B8E14F08}"/>
              </a:ext>
            </a:extLst>
          </p:cNvPr>
          <p:cNvSpPr txBox="1"/>
          <p:nvPr/>
        </p:nvSpPr>
        <p:spPr>
          <a:xfrm>
            <a:off x="2100515" y="1247961"/>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≈1</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177" name="文字方塊 145">
            <a:extLst>
              <a:ext uri="{FF2B5EF4-FFF2-40B4-BE49-F238E27FC236}">
                <a16:creationId xmlns:a16="http://schemas.microsoft.com/office/drawing/2014/main" id="{E861C841-B9CA-4D96-AB42-E82C6442F210}"/>
              </a:ext>
            </a:extLst>
          </p:cNvPr>
          <p:cNvSpPr txBox="1"/>
          <p:nvPr/>
        </p:nvSpPr>
        <p:spPr>
          <a:xfrm>
            <a:off x="3290213" y="115021"/>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≈7</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178" name="文字方塊 111">
            <a:extLst>
              <a:ext uri="{FF2B5EF4-FFF2-40B4-BE49-F238E27FC236}">
                <a16:creationId xmlns:a16="http://schemas.microsoft.com/office/drawing/2014/main" id="{AD790F07-D64F-48B2-8E72-D6AF58DB7457}"/>
              </a:ext>
            </a:extLst>
          </p:cNvPr>
          <p:cNvSpPr txBox="1"/>
          <p:nvPr/>
        </p:nvSpPr>
        <p:spPr>
          <a:xfrm>
            <a:off x="2354033" y="5654786"/>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179" name="文字方塊 117">
            <a:extLst>
              <a:ext uri="{FF2B5EF4-FFF2-40B4-BE49-F238E27FC236}">
                <a16:creationId xmlns:a16="http://schemas.microsoft.com/office/drawing/2014/main" id="{5D4AFC4F-D87B-4A96-A340-EDBED12E851D}"/>
              </a:ext>
            </a:extLst>
          </p:cNvPr>
          <p:cNvSpPr txBox="1"/>
          <p:nvPr/>
        </p:nvSpPr>
        <p:spPr>
          <a:xfrm>
            <a:off x="3071240" y="5705240"/>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180" name="文字方塊 123">
            <a:extLst>
              <a:ext uri="{FF2B5EF4-FFF2-40B4-BE49-F238E27FC236}">
                <a16:creationId xmlns:a16="http://schemas.microsoft.com/office/drawing/2014/main" id="{331A016D-5F46-431D-AACA-9CA2FAF75C33}"/>
              </a:ext>
            </a:extLst>
          </p:cNvPr>
          <p:cNvSpPr txBox="1"/>
          <p:nvPr/>
        </p:nvSpPr>
        <p:spPr>
          <a:xfrm>
            <a:off x="3625970" y="5710409"/>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181" name="文字方塊 124">
            <a:extLst>
              <a:ext uri="{FF2B5EF4-FFF2-40B4-BE49-F238E27FC236}">
                <a16:creationId xmlns:a16="http://schemas.microsoft.com/office/drawing/2014/main" id="{CE2B81B2-816D-45BE-8694-4E5400556D68}"/>
              </a:ext>
            </a:extLst>
          </p:cNvPr>
          <p:cNvSpPr txBox="1"/>
          <p:nvPr/>
        </p:nvSpPr>
        <p:spPr>
          <a:xfrm>
            <a:off x="646267" y="1456530"/>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182" name="文字方塊 125">
            <a:extLst>
              <a:ext uri="{FF2B5EF4-FFF2-40B4-BE49-F238E27FC236}">
                <a16:creationId xmlns:a16="http://schemas.microsoft.com/office/drawing/2014/main" id="{41F50247-F02E-406E-88BE-BCD4649784B9}"/>
              </a:ext>
            </a:extLst>
          </p:cNvPr>
          <p:cNvSpPr txBox="1"/>
          <p:nvPr/>
        </p:nvSpPr>
        <p:spPr>
          <a:xfrm>
            <a:off x="5830247" y="1920356"/>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183" name="文字方塊 126">
            <a:extLst>
              <a:ext uri="{FF2B5EF4-FFF2-40B4-BE49-F238E27FC236}">
                <a16:creationId xmlns:a16="http://schemas.microsoft.com/office/drawing/2014/main" id="{A8CB5B6F-AB11-40BE-A22D-B358B46196AE}"/>
              </a:ext>
            </a:extLst>
          </p:cNvPr>
          <p:cNvSpPr txBox="1"/>
          <p:nvPr/>
        </p:nvSpPr>
        <p:spPr>
          <a:xfrm>
            <a:off x="5801339" y="3241343"/>
            <a:ext cx="27157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184" name="文字方塊 128">
            <a:extLst>
              <a:ext uri="{FF2B5EF4-FFF2-40B4-BE49-F238E27FC236}">
                <a16:creationId xmlns:a16="http://schemas.microsoft.com/office/drawing/2014/main" id="{F1C39451-B93D-4B40-8483-D335B7F98E68}"/>
              </a:ext>
            </a:extLst>
          </p:cNvPr>
          <p:cNvSpPr txBox="1"/>
          <p:nvPr/>
        </p:nvSpPr>
        <p:spPr>
          <a:xfrm>
            <a:off x="4303514" y="5686920"/>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185" name="文字方塊 129">
            <a:extLst>
              <a:ext uri="{FF2B5EF4-FFF2-40B4-BE49-F238E27FC236}">
                <a16:creationId xmlns:a16="http://schemas.microsoft.com/office/drawing/2014/main" id="{9ACE1114-86A6-4009-86ED-8A64F4D6B84D}"/>
              </a:ext>
            </a:extLst>
          </p:cNvPr>
          <p:cNvSpPr txBox="1"/>
          <p:nvPr/>
        </p:nvSpPr>
        <p:spPr>
          <a:xfrm>
            <a:off x="627703" y="2258796"/>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Calibri"/>
                <a:ea typeface="黑体"/>
                <a:cs typeface="+mn-cs"/>
              </a:rPr>
              <a:t>-10</a:t>
            </a:r>
            <a:endParaRPr kumimoji="0" lang="zh-TW" altLang="en-US" sz="2400" b="1" i="0" u="none" strike="noStrike" kern="1200" cap="none" spc="0" normalizeH="0" baseline="0" noProof="0" dirty="0">
              <a:ln>
                <a:noFill/>
              </a:ln>
              <a:solidFill>
                <a:srgbClr val="FF0000"/>
              </a:solidFill>
              <a:effectLst/>
              <a:uLnTx/>
              <a:uFillTx/>
              <a:latin typeface="Calibri"/>
              <a:ea typeface="黑体"/>
              <a:cs typeface="+mn-cs"/>
            </a:endParaRPr>
          </a:p>
        </p:txBody>
      </p:sp>
      <p:sp>
        <p:nvSpPr>
          <p:cNvPr id="186" name="文字方塊 130">
            <a:extLst>
              <a:ext uri="{FF2B5EF4-FFF2-40B4-BE49-F238E27FC236}">
                <a16:creationId xmlns:a16="http://schemas.microsoft.com/office/drawing/2014/main" id="{11D18D52-5353-49B0-A447-6409B143A986}"/>
              </a:ext>
            </a:extLst>
          </p:cNvPr>
          <p:cNvSpPr txBox="1"/>
          <p:nvPr/>
        </p:nvSpPr>
        <p:spPr>
          <a:xfrm>
            <a:off x="655815" y="71691"/>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187" name="文字方塊 132">
            <a:extLst>
              <a:ext uri="{FF2B5EF4-FFF2-40B4-BE49-F238E27FC236}">
                <a16:creationId xmlns:a16="http://schemas.microsoft.com/office/drawing/2014/main" id="{D60EB866-F969-4343-AF5F-AFF649EBFECD}"/>
              </a:ext>
            </a:extLst>
          </p:cNvPr>
          <p:cNvSpPr txBox="1"/>
          <p:nvPr/>
        </p:nvSpPr>
        <p:spPr>
          <a:xfrm>
            <a:off x="665951" y="731142"/>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188" name="文字方塊 134">
            <a:extLst>
              <a:ext uri="{FF2B5EF4-FFF2-40B4-BE49-F238E27FC236}">
                <a16:creationId xmlns:a16="http://schemas.microsoft.com/office/drawing/2014/main" id="{5E8E9FD4-6A3D-4B57-98F3-B323D58B1F3E}"/>
              </a:ext>
            </a:extLst>
          </p:cNvPr>
          <p:cNvSpPr txBox="1"/>
          <p:nvPr/>
        </p:nvSpPr>
        <p:spPr>
          <a:xfrm>
            <a:off x="556557" y="3486465"/>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189" name="文字方塊 138">
            <a:extLst>
              <a:ext uri="{FF2B5EF4-FFF2-40B4-BE49-F238E27FC236}">
                <a16:creationId xmlns:a16="http://schemas.microsoft.com/office/drawing/2014/main" id="{B8BF3017-5F50-4653-AFC6-E083C7A8682D}"/>
              </a:ext>
            </a:extLst>
          </p:cNvPr>
          <p:cNvSpPr txBox="1"/>
          <p:nvPr/>
        </p:nvSpPr>
        <p:spPr>
          <a:xfrm>
            <a:off x="612753" y="4956930"/>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Calibri"/>
                <a:ea typeface="黑体"/>
                <a:cs typeface="+mn-cs"/>
              </a:rPr>
              <a:t>-10</a:t>
            </a:r>
            <a:endParaRPr kumimoji="0" lang="zh-TW" altLang="en-US" sz="2400" b="1" i="0" u="none" strike="noStrike" kern="1200" cap="none" spc="0" normalizeH="0" baseline="0" noProof="0" dirty="0">
              <a:ln>
                <a:noFill/>
              </a:ln>
              <a:solidFill>
                <a:srgbClr val="FF0000"/>
              </a:solidFill>
              <a:effectLst/>
              <a:uLnTx/>
              <a:uFillTx/>
              <a:latin typeface="Calibri"/>
              <a:ea typeface="黑体"/>
              <a:cs typeface="+mn-cs"/>
            </a:endParaRPr>
          </a:p>
        </p:txBody>
      </p:sp>
      <p:sp>
        <p:nvSpPr>
          <p:cNvPr id="190" name="文字方塊 139">
            <a:extLst>
              <a:ext uri="{FF2B5EF4-FFF2-40B4-BE49-F238E27FC236}">
                <a16:creationId xmlns:a16="http://schemas.microsoft.com/office/drawing/2014/main" id="{8E56BAAD-7505-4725-86E6-D57689866764}"/>
              </a:ext>
            </a:extLst>
          </p:cNvPr>
          <p:cNvSpPr txBox="1"/>
          <p:nvPr/>
        </p:nvSpPr>
        <p:spPr>
          <a:xfrm>
            <a:off x="641473" y="2787325"/>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191" name="文字方塊 142">
            <a:extLst>
              <a:ext uri="{FF2B5EF4-FFF2-40B4-BE49-F238E27FC236}">
                <a16:creationId xmlns:a16="http://schemas.microsoft.com/office/drawing/2014/main" id="{33F0FCD8-AF85-4A78-83D2-47787CA0621D}"/>
              </a:ext>
            </a:extLst>
          </p:cNvPr>
          <p:cNvSpPr txBox="1"/>
          <p:nvPr/>
        </p:nvSpPr>
        <p:spPr>
          <a:xfrm>
            <a:off x="655814" y="4198863"/>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192" name="文字方塊 146">
            <a:extLst>
              <a:ext uri="{FF2B5EF4-FFF2-40B4-BE49-F238E27FC236}">
                <a16:creationId xmlns:a16="http://schemas.microsoft.com/office/drawing/2014/main" id="{A21C097C-A06F-4BD1-8D9A-4DB353A4C7EA}"/>
              </a:ext>
            </a:extLst>
          </p:cNvPr>
          <p:cNvSpPr txBox="1"/>
          <p:nvPr/>
        </p:nvSpPr>
        <p:spPr>
          <a:xfrm>
            <a:off x="5659296" y="3891560"/>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193" name="文字方塊 147">
            <a:extLst>
              <a:ext uri="{FF2B5EF4-FFF2-40B4-BE49-F238E27FC236}">
                <a16:creationId xmlns:a16="http://schemas.microsoft.com/office/drawing/2014/main" id="{1C5B356C-15FA-4B67-A755-5AA1BA8A460F}"/>
              </a:ext>
            </a:extLst>
          </p:cNvPr>
          <p:cNvSpPr txBox="1"/>
          <p:nvPr/>
        </p:nvSpPr>
        <p:spPr>
          <a:xfrm>
            <a:off x="5475699" y="2556492"/>
            <a:ext cx="9021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Tree>
    <p:extLst>
      <p:ext uri="{BB962C8B-B14F-4D97-AF65-F5344CB8AC3E}">
        <p14:creationId xmlns:p14="http://schemas.microsoft.com/office/powerpoint/2010/main" val="140118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7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7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7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7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7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7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77"/>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1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70" grpId="0"/>
      <p:bldP spid="170" grpId="1"/>
      <p:bldP spid="171" grpId="0"/>
      <p:bldP spid="171" grpId="1"/>
      <p:bldP spid="172" grpId="0"/>
      <p:bldP spid="172" grpId="1"/>
      <p:bldP spid="173" grpId="0"/>
      <p:bldP spid="173" grpId="1"/>
      <p:bldP spid="175" grpId="0" animBg="1"/>
      <p:bldP spid="175" grpId="1" animBg="1"/>
      <p:bldP spid="176" grpId="0"/>
      <p:bldP spid="176" grpId="1"/>
      <p:bldP spid="177" grpId="0"/>
      <p:bldP spid="17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Recap: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神经网络</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2"/>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cxnSp>
        <p:nvCxnSpPr>
          <p:cNvPr id="145" name="直線單箭頭接點 12">
            <a:extLst>
              <a:ext uri="{FF2B5EF4-FFF2-40B4-BE49-F238E27FC236}">
                <a16:creationId xmlns:a16="http://schemas.microsoft.com/office/drawing/2014/main" id="{611515D3-692A-4BC2-A052-989419F95A74}"/>
              </a:ext>
            </a:extLst>
          </p:cNvPr>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
            <a:extLst>
              <a:ext uri="{FF2B5EF4-FFF2-40B4-BE49-F238E27FC236}">
                <a16:creationId xmlns:a16="http://schemas.microsoft.com/office/drawing/2014/main" id="{95881C41-CB80-40E1-A933-51459BDD3CEC}"/>
              </a:ext>
            </a:extLst>
          </p:cNvPr>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橢圓 19">
            <a:extLst>
              <a:ext uri="{FF2B5EF4-FFF2-40B4-BE49-F238E27FC236}">
                <a16:creationId xmlns:a16="http://schemas.microsoft.com/office/drawing/2014/main" id="{CF7C8AE0-49DF-4C04-8203-446F23B0E611}"/>
              </a:ext>
            </a:extLst>
          </p:cNvPr>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48" name="橢圓 20">
            <a:extLst>
              <a:ext uri="{FF2B5EF4-FFF2-40B4-BE49-F238E27FC236}">
                <a16:creationId xmlns:a16="http://schemas.microsoft.com/office/drawing/2014/main" id="{BBE9DA7C-1E81-4320-9F0B-967A33A1E1D6}"/>
              </a:ext>
            </a:extLst>
          </p:cNvPr>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49" name="橢圓 26">
            <a:extLst>
              <a:ext uri="{FF2B5EF4-FFF2-40B4-BE49-F238E27FC236}">
                <a16:creationId xmlns:a16="http://schemas.microsoft.com/office/drawing/2014/main" id="{4DDF5053-2D2C-4866-9C6F-2129E5C542F3}"/>
              </a:ext>
            </a:extLst>
          </p:cNvPr>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50" name="橢圓 27">
            <a:extLst>
              <a:ext uri="{FF2B5EF4-FFF2-40B4-BE49-F238E27FC236}">
                <a16:creationId xmlns:a16="http://schemas.microsoft.com/office/drawing/2014/main" id="{740C937D-67A5-4FAE-81F2-69AE852CCC13}"/>
              </a:ext>
            </a:extLst>
          </p:cNvPr>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51" name="橢圓 30">
            <a:extLst>
              <a:ext uri="{FF2B5EF4-FFF2-40B4-BE49-F238E27FC236}">
                <a16:creationId xmlns:a16="http://schemas.microsoft.com/office/drawing/2014/main" id="{5B97A515-9B20-4157-BD1A-7F31AFE3D24D}"/>
              </a:ext>
            </a:extLst>
          </p:cNvPr>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52" name="橢圓 31">
            <a:extLst>
              <a:ext uri="{FF2B5EF4-FFF2-40B4-BE49-F238E27FC236}">
                <a16:creationId xmlns:a16="http://schemas.microsoft.com/office/drawing/2014/main" id="{6B38FF9A-460C-41C7-8A79-CBEA831E871C}"/>
              </a:ext>
            </a:extLst>
          </p:cNvPr>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pSp>
        <p:nvGrpSpPr>
          <p:cNvPr id="153" name="群組 83">
            <a:extLst>
              <a:ext uri="{FF2B5EF4-FFF2-40B4-BE49-F238E27FC236}">
                <a16:creationId xmlns:a16="http://schemas.microsoft.com/office/drawing/2014/main" id="{1E50D44D-C981-4D13-A2C2-941468C92B4F}"/>
              </a:ext>
            </a:extLst>
          </p:cNvPr>
          <p:cNvGrpSpPr/>
          <p:nvPr/>
        </p:nvGrpSpPr>
        <p:grpSpPr>
          <a:xfrm>
            <a:off x="1108899" y="2172641"/>
            <a:ext cx="1588876" cy="1638300"/>
            <a:chOff x="1013669" y="3459098"/>
            <a:chExt cx="1588876" cy="1638300"/>
          </a:xfrm>
        </p:grpSpPr>
        <p:cxnSp>
          <p:nvCxnSpPr>
            <p:cNvPr id="154" name="直線單箭頭接點 49">
              <a:extLst>
                <a:ext uri="{FF2B5EF4-FFF2-40B4-BE49-F238E27FC236}">
                  <a16:creationId xmlns:a16="http://schemas.microsoft.com/office/drawing/2014/main" id="{541F8C3F-ABA6-4355-8C32-586A158D522E}"/>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5" name="群組 82">
              <a:extLst>
                <a:ext uri="{FF2B5EF4-FFF2-40B4-BE49-F238E27FC236}">
                  <a16:creationId xmlns:a16="http://schemas.microsoft.com/office/drawing/2014/main" id="{7A37087A-892A-4FFA-BD8B-579B53687541}"/>
                </a:ext>
              </a:extLst>
            </p:cNvPr>
            <p:cNvGrpSpPr/>
            <p:nvPr/>
          </p:nvGrpSpPr>
          <p:grpSpPr>
            <a:xfrm>
              <a:off x="1025705" y="3459098"/>
              <a:ext cx="1576840" cy="1638300"/>
              <a:chOff x="1025705" y="3459098"/>
              <a:chExt cx="1576840" cy="1638300"/>
            </a:xfrm>
          </p:grpSpPr>
          <p:cxnSp>
            <p:nvCxnSpPr>
              <p:cNvPr id="156" name="直線單箭頭接點 47">
                <a:extLst>
                  <a:ext uri="{FF2B5EF4-FFF2-40B4-BE49-F238E27FC236}">
                    <a16:creationId xmlns:a16="http://schemas.microsoft.com/office/drawing/2014/main" id="{BA0CEE32-D19C-4554-92D3-3ABDB2D9A85A}"/>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單箭頭接點 50">
                <a:extLst>
                  <a:ext uri="{FF2B5EF4-FFF2-40B4-BE49-F238E27FC236}">
                    <a16:creationId xmlns:a16="http://schemas.microsoft.com/office/drawing/2014/main" id="{2C666372-C16D-441F-86FC-7437D91CDD70}"/>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單箭頭接點 79">
                <a:extLst>
                  <a:ext uri="{FF2B5EF4-FFF2-40B4-BE49-F238E27FC236}">
                    <a16:creationId xmlns:a16="http://schemas.microsoft.com/office/drawing/2014/main" id="{DA432D02-AE3B-4DFF-A90B-6E41F15730BF}"/>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59" name="群組 84">
            <a:extLst>
              <a:ext uri="{FF2B5EF4-FFF2-40B4-BE49-F238E27FC236}">
                <a16:creationId xmlns:a16="http://schemas.microsoft.com/office/drawing/2014/main" id="{27EC430A-F49E-488F-8C4F-D8746469B54E}"/>
              </a:ext>
            </a:extLst>
          </p:cNvPr>
          <p:cNvGrpSpPr/>
          <p:nvPr/>
        </p:nvGrpSpPr>
        <p:grpSpPr>
          <a:xfrm>
            <a:off x="3327206" y="2157954"/>
            <a:ext cx="1588876" cy="1638300"/>
            <a:chOff x="1013669" y="3459098"/>
            <a:chExt cx="1588876" cy="1638300"/>
          </a:xfrm>
        </p:grpSpPr>
        <p:cxnSp>
          <p:nvCxnSpPr>
            <p:cNvPr id="160" name="直線單箭頭接點 85">
              <a:extLst>
                <a:ext uri="{FF2B5EF4-FFF2-40B4-BE49-F238E27FC236}">
                  <a16:creationId xmlns:a16="http://schemas.microsoft.com/office/drawing/2014/main" id="{F4C22048-EBCB-4B6A-8248-276790E49EFD}"/>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1" name="群組 86">
              <a:extLst>
                <a:ext uri="{FF2B5EF4-FFF2-40B4-BE49-F238E27FC236}">
                  <a16:creationId xmlns:a16="http://schemas.microsoft.com/office/drawing/2014/main" id="{DFFC0D70-E80F-4339-8D4C-22C4783B6997}"/>
                </a:ext>
              </a:extLst>
            </p:cNvPr>
            <p:cNvGrpSpPr/>
            <p:nvPr/>
          </p:nvGrpSpPr>
          <p:grpSpPr>
            <a:xfrm>
              <a:off x="1025705" y="3459098"/>
              <a:ext cx="1576840" cy="1638300"/>
              <a:chOff x="1025705" y="3459098"/>
              <a:chExt cx="1576840" cy="1638300"/>
            </a:xfrm>
          </p:grpSpPr>
          <p:cxnSp>
            <p:nvCxnSpPr>
              <p:cNvPr id="162" name="直線單箭頭接點 87">
                <a:extLst>
                  <a:ext uri="{FF2B5EF4-FFF2-40B4-BE49-F238E27FC236}">
                    <a16:creationId xmlns:a16="http://schemas.microsoft.com/office/drawing/2014/main" id="{FB47EBB5-202C-469C-9A2C-D613030C7368}"/>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88">
                <a:extLst>
                  <a:ext uri="{FF2B5EF4-FFF2-40B4-BE49-F238E27FC236}">
                    <a16:creationId xmlns:a16="http://schemas.microsoft.com/office/drawing/2014/main" id="{904D290B-7362-4EE1-969D-ED9C5056F400}"/>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89">
                <a:extLst>
                  <a:ext uri="{FF2B5EF4-FFF2-40B4-BE49-F238E27FC236}">
                    <a16:creationId xmlns:a16="http://schemas.microsoft.com/office/drawing/2014/main" id="{8D155393-B5C4-45EA-B29B-25439933DC76}"/>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5" name="群組 90">
            <a:extLst>
              <a:ext uri="{FF2B5EF4-FFF2-40B4-BE49-F238E27FC236}">
                <a16:creationId xmlns:a16="http://schemas.microsoft.com/office/drawing/2014/main" id="{DBFDB019-6C52-49C6-A17C-C9FB21093043}"/>
              </a:ext>
            </a:extLst>
          </p:cNvPr>
          <p:cNvGrpSpPr/>
          <p:nvPr/>
        </p:nvGrpSpPr>
        <p:grpSpPr>
          <a:xfrm>
            <a:off x="5527144" y="2138036"/>
            <a:ext cx="1588876" cy="1638300"/>
            <a:chOff x="1013669" y="3459098"/>
            <a:chExt cx="1588876" cy="1638300"/>
          </a:xfrm>
        </p:grpSpPr>
        <p:cxnSp>
          <p:nvCxnSpPr>
            <p:cNvPr id="166" name="直線單箭頭接點 91">
              <a:extLst>
                <a:ext uri="{FF2B5EF4-FFF2-40B4-BE49-F238E27FC236}">
                  <a16:creationId xmlns:a16="http://schemas.microsoft.com/office/drawing/2014/main" id="{0A3C1F26-DE30-4226-98B8-556F4E43FC22}"/>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7" name="群組 92">
              <a:extLst>
                <a:ext uri="{FF2B5EF4-FFF2-40B4-BE49-F238E27FC236}">
                  <a16:creationId xmlns:a16="http://schemas.microsoft.com/office/drawing/2014/main" id="{7B38A2AE-28D1-4939-95EB-2B2A5A39872D}"/>
                </a:ext>
              </a:extLst>
            </p:cNvPr>
            <p:cNvGrpSpPr/>
            <p:nvPr/>
          </p:nvGrpSpPr>
          <p:grpSpPr>
            <a:xfrm>
              <a:off x="1025705" y="3459098"/>
              <a:ext cx="1576840" cy="1638300"/>
              <a:chOff x="1025705" y="3459098"/>
              <a:chExt cx="1576840" cy="1638300"/>
            </a:xfrm>
          </p:grpSpPr>
          <p:cxnSp>
            <p:nvCxnSpPr>
              <p:cNvPr id="168" name="直線單箭頭接點 93">
                <a:extLst>
                  <a:ext uri="{FF2B5EF4-FFF2-40B4-BE49-F238E27FC236}">
                    <a16:creationId xmlns:a16="http://schemas.microsoft.com/office/drawing/2014/main" id="{750176D3-BBA1-496F-BBFD-A7416119D41B}"/>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94">
                <a:extLst>
                  <a:ext uri="{FF2B5EF4-FFF2-40B4-BE49-F238E27FC236}">
                    <a16:creationId xmlns:a16="http://schemas.microsoft.com/office/drawing/2014/main" id="{41A6C8F7-0992-4EA6-B489-F1F9DB32A293}"/>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線單箭頭接點 95">
                <a:extLst>
                  <a:ext uri="{FF2B5EF4-FFF2-40B4-BE49-F238E27FC236}">
                    <a16:creationId xmlns:a16="http://schemas.microsoft.com/office/drawing/2014/main" id="{430AA16B-2B14-4144-AEBC-2E04582782C7}"/>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71" name="手繪多邊形 103">
            <a:extLst>
              <a:ext uri="{FF2B5EF4-FFF2-40B4-BE49-F238E27FC236}">
                <a16:creationId xmlns:a16="http://schemas.microsoft.com/office/drawing/2014/main" id="{037FA6BD-854C-40CA-8168-C1DA14EE69B3}"/>
              </a:ext>
            </a:extLst>
          </p:cNvPr>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72" name="手繪多邊形 105">
            <a:extLst>
              <a:ext uri="{FF2B5EF4-FFF2-40B4-BE49-F238E27FC236}">
                <a16:creationId xmlns:a16="http://schemas.microsoft.com/office/drawing/2014/main" id="{76FA85C7-7B26-4453-BB99-44B7A11C8282}"/>
              </a:ext>
            </a:extLst>
          </p:cNvPr>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73" name="手繪多邊形 106">
            <a:extLst>
              <a:ext uri="{FF2B5EF4-FFF2-40B4-BE49-F238E27FC236}">
                <a16:creationId xmlns:a16="http://schemas.microsoft.com/office/drawing/2014/main" id="{EB058CC5-4FEF-4153-A180-12AF845927C6}"/>
              </a:ext>
            </a:extLst>
          </p:cNvPr>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74" name="手繪多邊形 107">
            <a:extLst>
              <a:ext uri="{FF2B5EF4-FFF2-40B4-BE49-F238E27FC236}">
                <a16:creationId xmlns:a16="http://schemas.microsoft.com/office/drawing/2014/main" id="{E0485262-E14D-42D1-8127-08A5EB60A768}"/>
              </a:ext>
            </a:extLst>
          </p:cNvPr>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75" name="手繪多邊形 108">
            <a:extLst>
              <a:ext uri="{FF2B5EF4-FFF2-40B4-BE49-F238E27FC236}">
                <a16:creationId xmlns:a16="http://schemas.microsoft.com/office/drawing/2014/main" id="{714829F4-9A41-4A82-818C-9B562576B746}"/>
              </a:ext>
            </a:extLst>
          </p:cNvPr>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76" name="手繪多邊形 109">
            <a:extLst>
              <a:ext uri="{FF2B5EF4-FFF2-40B4-BE49-F238E27FC236}">
                <a16:creationId xmlns:a16="http://schemas.microsoft.com/office/drawing/2014/main" id="{B9D4349A-E26A-4A1E-A9AD-3372A56A5500}"/>
              </a:ext>
            </a:extLst>
          </p:cNvPr>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77" name="文字方塊 112">
            <a:extLst>
              <a:ext uri="{FF2B5EF4-FFF2-40B4-BE49-F238E27FC236}">
                <a16:creationId xmlns:a16="http://schemas.microsoft.com/office/drawing/2014/main" id="{364E48D5-78BC-4EFB-9A46-CBCBFA189325}"/>
              </a:ext>
            </a:extLst>
          </p:cNvPr>
          <p:cNvSpPr txBox="1"/>
          <p:nvPr/>
        </p:nvSpPr>
        <p:spPr>
          <a:xfrm>
            <a:off x="1707829" y="1693279"/>
            <a:ext cx="342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78" name="文字方塊 113">
            <a:extLst>
              <a:ext uri="{FF2B5EF4-FFF2-40B4-BE49-F238E27FC236}">
                <a16:creationId xmlns:a16="http://schemas.microsoft.com/office/drawing/2014/main" id="{5A342D9E-B549-434E-A717-C314BC55FCBE}"/>
              </a:ext>
            </a:extLst>
          </p:cNvPr>
          <p:cNvSpPr txBox="1"/>
          <p:nvPr/>
        </p:nvSpPr>
        <p:spPr>
          <a:xfrm>
            <a:off x="1874920" y="2281596"/>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79" name="文字方塊 114">
            <a:extLst>
              <a:ext uri="{FF2B5EF4-FFF2-40B4-BE49-F238E27FC236}">
                <a16:creationId xmlns:a16="http://schemas.microsoft.com/office/drawing/2014/main" id="{A35946D3-7256-4E0C-BD75-F97EC4DF15A8}"/>
              </a:ext>
            </a:extLst>
          </p:cNvPr>
          <p:cNvSpPr txBox="1"/>
          <p:nvPr/>
        </p:nvSpPr>
        <p:spPr>
          <a:xfrm>
            <a:off x="1572624" y="3798726"/>
            <a:ext cx="7154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80" name="文字方塊 115">
            <a:extLst>
              <a:ext uri="{FF2B5EF4-FFF2-40B4-BE49-F238E27FC236}">
                <a16:creationId xmlns:a16="http://schemas.microsoft.com/office/drawing/2014/main" id="{A1EE0EC5-5153-4414-AA44-2B80912E5AE1}"/>
              </a:ext>
            </a:extLst>
          </p:cNvPr>
          <p:cNvSpPr txBox="1"/>
          <p:nvPr/>
        </p:nvSpPr>
        <p:spPr>
          <a:xfrm>
            <a:off x="1724903" y="3228414"/>
            <a:ext cx="7154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nvGrpSpPr>
          <p:cNvPr id="181" name="群組 122">
            <a:extLst>
              <a:ext uri="{FF2B5EF4-FFF2-40B4-BE49-F238E27FC236}">
                <a16:creationId xmlns:a16="http://schemas.microsoft.com/office/drawing/2014/main" id="{6344EB0D-3CDD-42F9-A837-45D2350E1D5A}"/>
              </a:ext>
            </a:extLst>
          </p:cNvPr>
          <p:cNvGrpSpPr/>
          <p:nvPr/>
        </p:nvGrpSpPr>
        <p:grpSpPr>
          <a:xfrm>
            <a:off x="2471151" y="2274449"/>
            <a:ext cx="458287" cy="838405"/>
            <a:chOff x="10102194" y="1939763"/>
            <a:chExt cx="458287" cy="838405"/>
          </a:xfrm>
        </p:grpSpPr>
        <p:sp>
          <p:nvSpPr>
            <p:cNvPr id="182" name="矩形 181">
              <a:extLst>
                <a:ext uri="{FF2B5EF4-FFF2-40B4-BE49-F238E27FC236}">
                  <a16:creationId xmlns:a16="http://schemas.microsoft.com/office/drawing/2014/main" id="{0C73508C-3E32-4B74-BA57-C8481EFBF5C9}"/>
                </a:ext>
              </a:extLst>
            </p:cNvPr>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183" name="直線單箭頭接點 118">
              <a:extLst>
                <a:ext uri="{FF2B5EF4-FFF2-40B4-BE49-F238E27FC236}">
                  <a16:creationId xmlns:a16="http://schemas.microsoft.com/office/drawing/2014/main" id="{555BCA98-328B-4879-8A11-697B18D90E3B}"/>
                </a:ext>
              </a:extLst>
            </p:cNvPr>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文字方塊 119">
              <a:extLst>
                <a:ext uri="{FF2B5EF4-FFF2-40B4-BE49-F238E27FC236}">
                  <a16:creationId xmlns:a16="http://schemas.microsoft.com/office/drawing/2014/main" id="{C4461B65-E654-48E8-83A8-8EDD3A776960}"/>
                </a:ext>
              </a:extLst>
            </p:cNvPr>
            <p:cNvSpPr txBox="1"/>
            <p:nvPr/>
          </p:nvSpPr>
          <p:spPr>
            <a:xfrm>
              <a:off x="10118802" y="2316503"/>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185" name="群組 130">
            <a:extLst>
              <a:ext uri="{FF2B5EF4-FFF2-40B4-BE49-F238E27FC236}">
                <a16:creationId xmlns:a16="http://schemas.microsoft.com/office/drawing/2014/main" id="{E932AB68-60B0-4D10-91B5-29CEE65A16D7}"/>
              </a:ext>
            </a:extLst>
          </p:cNvPr>
          <p:cNvGrpSpPr/>
          <p:nvPr/>
        </p:nvGrpSpPr>
        <p:grpSpPr>
          <a:xfrm>
            <a:off x="2480676" y="3823788"/>
            <a:ext cx="458287" cy="838405"/>
            <a:chOff x="10102194" y="1939763"/>
            <a:chExt cx="458287" cy="838405"/>
          </a:xfrm>
        </p:grpSpPr>
        <p:sp>
          <p:nvSpPr>
            <p:cNvPr id="186" name="矩形 185">
              <a:extLst>
                <a:ext uri="{FF2B5EF4-FFF2-40B4-BE49-F238E27FC236}">
                  <a16:creationId xmlns:a16="http://schemas.microsoft.com/office/drawing/2014/main" id="{4846F5EF-4767-48E5-B4A4-D4E3AC435252}"/>
                </a:ext>
              </a:extLst>
            </p:cNvPr>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187" name="直線單箭頭接點 132">
              <a:extLst>
                <a:ext uri="{FF2B5EF4-FFF2-40B4-BE49-F238E27FC236}">
                  <a16:creationId xmlns:a16="http://schemas.microsoft.com/office/drawing/2014/main" id="{25D59554-9A70-4025-B617-9AD4DFD81B0F}"/>
                </a:ext>
              </a:extLst>
            </p:cNvPr>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文字方塊 133">
              <a:extLst>
                <a:ext uri="{FF2B5EF4-FFF2-40B4-BE49-F238E27FC236}">
                  <a16:creationId xmlns:a16="http://schemas.microsoft.com/office/drawing/2014/main" id="{9AA9B99C-5CEB-4245-8E36-FB34CED4B13D}"/>
                </a:ext>
              </a:extLst>
            </p:cNvPr>
            <p:cNvSpPr txBox="1"/>
            <p:nvPr/>
          </p:nvSpPr>
          <p:spPr>
            <a:xfrm>
              <a:off x="10118802" y="2316503"/>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sp>
        <p:nvSpPr>
          <p:cNvPr id="189" name="文字方塊 134">
            <a:extLst>
              <a:ext uri="{FF2B5EF4-FFF2-40B4-BE49-F238E27FC236}">
                <a16:creationId xmlns:a16="http://schemas.microsoft.com/office/drawing/2014/main" id="{D715551A-052B-4D3A-BC9B-5F72F705CEEE}"/>
              </a:ext>
            </a:extLst>
          </p:cNvPr>
          <p:cNvSpPr txBox="1"/>
          <p:nvPr/>
        </p:nvSpPr>
        <p:spPr>
          <a:xfrm>
            <a:off x="2410434" y="1640959"/>
            <a:ext cx="43006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4</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190" name="文字方塊 135">
            <a:extLst>
              <a:ext uri="{FF2B5EF4-FFF2-40B4-BE49-F238E27FC236}">
                <a16:creationId xmlns:a16="http://schemas.microsoft.com/office/drawing/2014/main" id="{E89812F7-9B55-422E-818B-991932F6B52B}"/>
              </a:ext>
            </a:extLst>
          </p:cNvPr>
          <p:cNvSpPr txBox="1"/>
          <p:nvPr/>
        </p:nvSpPr>
        <p:spPr>
          <a:xfrm>
            <a:off x="2296396" y="3244826"/>
            <a:ext cx="68271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-2</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191" name="文字方塊 137">
            <a:extLst>
              <a:ext uri="{FF2B5EF4-FFF2-40B4-BE49-F238E27FC236}">
                <a16:creationId xmlns:a16="http://schemas.microsoft.com/office/drawing/2014/main" id="{5C16343A-02B8-4355-9610-B55E3A09C910}"/>
              </a:ext>
            </a:extLst>
          </p:cNvPr>
          <p:cNvSpPr txBox="1"/>
          <p:nvPr/>
        </p:nvSpPr>
        <p:spPr>
          <a:xfrm>
            <a:off x="3109050" y="160202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0.98</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192" name="文字方塊 138">
            <a:extLst>
              <a:ext uri="{FF2B5EF4-FFF2-40B4-BE49-F238E27FC236}">
                <a16:creationId xmlns:a16="http://schemas.microsoft.com/office/drawing/2014/main" id="{C4A502FF-984E-47AE-ACF1-DA61D43CD461}"/>
              </a:ext>
            </a:extLst>
          </p:cNvPr>
          <p:cNvSpPr txBox="1"/>
          <p:nvPr/>
        </p:nvSpPr>
        <p:spPr>
          <a:xfrm>
            <a:off x="3131369" y="320755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0.12</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193" name="文字方塊 139">
            <a:extLst>
              <a:ext uri="{FF2B5EF4-FFF2-40B4-BE49-F238E27FC236}">
                <a16:creationId xmlns:a16="http://schemas.microsoft.com/office/drawing/2014/main" id="{52617DD9-621F-443B-8E11-E2E9C9F2B9C7}"/>
              </a:ext>
            </a:extLst>
          </p:cNvPr>
          <p:cNvSpPr txBox="1"/>
          <p:nvPr/>
        </p:nvSpPr>
        <p:spPr>
          <a:xfrm>
            <a:off x="3953237" y="1672423"/>
            <a:ext cx="342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94" name="文字方塊 140">
            <a:extLst>
              <a:ext uri="{FF2B5EF4-FFF2-40B4-BE49-F238E27FC236}">
                <a16:creationId xmlns:a16="http://schemas.microsoft.com/office/drawing/2014/main" id="{90DFC1D1-31E8-404A-9BA2-464D2636E96F}"/>
              </a:ext>
            </a:extLst>
          </p:cNvPr>
          <p:cNvSpPr txBox="1"/>
          <p:nvPr/>
        </p:nvSpPr>
        <p:spPr>
          <a:xfrm>
            <a:off x="4120328" y="2260740"/>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95" name="文字方塊 141">
            <a:extLst>
              <a:ext uri="{FF2B5EF4-FFF2-40B4-BE49-F238E27FC236}">
                <a16:creationId xmlns:a16="http://schemas.microsoft.com/office/drawing/2014/main" id="{F8523CE8-6558-4BCE-B5BC-49A17D69428F}"/>
              </a:ext>
            </a:extLst>
          </p:cNvPr>
          <p:cNvSpPr txBox="1"/>
          <p:nvPr/>
        </p:nvSpPr>
        <p:spPr>
          <a:xfrm>
            <a:off x="3818032" y="3777870"/>
            <a:ext cx="7154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96" name="文字方塊 142">
            <a:extLst>
              <a:ext uri="{FF2B5EF4-FFF2-40B4-BE49-F238E27FC236}">
                <a16:creationId xmlns:a16="http://schemas.microsoft.com/office/drawing/2014/main" id="{A1680C6C-7FAE-41FC-9191-68DB681F1727}"/>
              </a:ext>
            </a:extLst>
          </p:cNvPr>
          <p:cNvSpPr txBox="1"/>
          <p:nvPr/>
        </p:nvSpPr>
        <p:spPr>
          <a:xfrm>
            <a:off x="3970311" y="3207558"/>
            <a:ext cx="7154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97" name="文字方塊 143">
            <a:extLst>
              <a:ext uri="{FF2B5EF4-FFF2-40B4-BE49-F238E27FC236}">
                <a16:creationId xmlns:a16="http://schemas.microsoft.com/office/drawing/2014/main" id="{86B3182B-E3A2-4B03-A0C0-C87ADE8076F0}"/>
              </a:ext>
            </a:extLst>
          </p:cNvPr>
          <p:cNvSpPr txBox="1"/>
          <p:nvPr/>
        </p:nvSpPr>
        <p:spPr>
          <a:xfrm>
            <a:off x="6126016" y="1673340"/>
            <a:ext cx="342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98" name="文字方塊 144">
            <a:extLst>
              <a:ext uri="{FF2B5EF4-FFF2-40B4-BE49-F238E27FC236}">
                <a16:creationId xmlns:a16="http://schemas.microsoft.com/office/drawing/2014/main" id="{40D0CB9A-6697-4A30-BAF3-9A444D5153CF}"/>
              </a:ext>
            </a:extLst>
          </p:cNvPr>
          <p:cNvSpPr txBox="1"/>
          <p:nvPr/>
        </p:nvSpPr>
        <p:spPr>
          <a:xfrm>
            <a:off x="6293107" y="2261657"/>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99" name="文字方塊 145">
            <a:extLst>
              <a:ext uri="{FF2B5EF4-FFF2-40B4-BE49-F238E27FC236}">
                <a16:creationId xmlns:a16="http://schemas.microsoft.com/office/drawing/2014/main" id="{3CC12903-02CF-40A9-86DE-CD9A27F3F22C}"/>
              </a:ext>
            </a:extLst>
          </p:cNvPr>
          <p:cNvSpPr txBox="1"/>
          <p:nvPr/>
        </p:nvSpPr>
        <p:spPr>
          <a:xfrm>
            <a:off x="5990811" y="3778787"/>
            <a:ext cx="7154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4</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00" name="文字方塊 146">
            <a:extLst>
              <a:ext uri="{FF2B5EF4-FFF2-40B4-BE49-F238E27FC236}">
                <a16:creationId xmlns:a16="http://schemas.microsoft.com/office/drawing/2014/main" id="{3081B2B1-DCB3-45FB-8687-3DDF9E11F477}"/>
              </a:ext>
            </a:extLst>
          </p:cNvPr>
          <p:cNvSpPr txBox="1"/>
          <p:nvPr/>
        </p:nvSpPr>
        <p:spPr>
          <a:xfrm>
            <a:off x="6143090" y="3208475"/>
            <a:ext cx="7154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01" name="文字方塊 149">
            <a:extLst>
              <a:ext uri="{FF2B5EF4-FFF2-40B4-BE49-F238E27FC236}">
                <a16:creationId xmlns:a16="http://schemas.microsoft.com/office/drawing/2014/main" id="{3DEFF163-6ED9-443C-B067-179D23DB77A9}"/>
              </a:ext>
            </a:extLst>
          </p:cNvPr>
          <p:cNvSpPr txBox="1"/>
          <p:nvPr/>
        </p:nvSpPr>
        <p:spPr>
          <a:xfrm>
            <a:off x="5252837" y="166543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0.86</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202" name="文字方塊 150">
            <a:extLst>
              <a:ext uri="{FF2B5EF4-FFF2-40B4-BE49-F238E27FC236}">
                <a16:creationId xmlns:a16="http://schemas.microsoft.com/office/drawing/2014/main" id="{275902B4-2147-4DF6-9C9F-4B2FF9B60A3B}"/>
              </a:ext>
            </a:extLst>
          </p:cNvPr>
          <p:cNvSpPr txBox="1"/>
          <p:nvPr/>
        </p:nvSpPr>
        <p:spPr>
          <a:xfrm>
            <a:off x="5275156" y="327096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0.11</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203" name="文字方塊 153">
            <a:extLst>
              <a:ext uri="{FF2B5EF4-FFF2-40B4-BE49-F238E27FC236}">
                <a16:creationId xmlns:a16="http://schemas.microsoft.com/office/drawing/2014/main" id="{C48F3778-11E9-4831-86F0-2F33601DF58C}"/>
              </a:ext>
            </a:extLst>
          </p:cNvPr>
          <p:cNvSpPr txBox="1"/>
          <p:nvPr/>
        </p:nvSpPr>
        <p:spPr>
          <a:xfrm>
            <a:off x="7505772" y="162619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0.62</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204" name="文字方塊 154">
            <a:extLst>
              <a:ext uri="{FF2B5EF4-FFF2-40B4-BE49-F238E27FC236}">
                <a16:creationId xmlns:a16="http://schemas.microsoft.com/office/drawing/2014/main" id="{C3A151FF-ECC2-4E73-BEA7-458F916F9848}"/>
              </a:ext>
            </a:extLst>
          </p:cNvPr>
          <p:cNvSpPr txBox="1"/>
          <p:nvPr/>
        </p:nvSpPr>
        <p:spPr>
          <a:xfrm>
            <a:off x="7528091" y="3231730"/>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0.83</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grpSp>
        <p:nvGrpSpPr>
          <p:cNvPr id="205" name="群組 96">
            <a:extLst>
              <a:ext uri="{FF2B5EF4-FFF2-40B4-BE49-F238E27FC236}">
                <a16:creationId xmlns:a16="http://schemas.microsoft.com/office/drawing/2014/main" id="{D0A3000A-8BA0-4838-93D0-0E10662DF9A8}"/>
              </a:ext>
            </a:extLst>
          </p:cNvPr>
          <p:cNvGrpSpPr/>
          <p:nvPr/>
        </p:nvGrpSpPr>
        <p:grpSpPr>
          <a:xfrm>
            <a:off x="4673795" y="2262334"/>
            <a:ext cx="458287" cy="838405"/>
            <a:chOff x="10102194" y="1939763"/>
            <a:chExt cx="458287" cy="838405"/>
          </a:xfrm>
        </p:grpSpPr>
        <p:sp>
          <p:nvSpPr>
            <p:cNvPr id="206" name="矩形 205">
              <a:extLst>
                <a:ext uri="{FF2B5EF4-FFF2-40B4-BE49-F238E27FC236}">
                  <a16:creationId xmlns:a16="http://schemas.microsoft.com/office/drawing/2014/main" id="{B2A926FE-20DC-4EBD-9CF0-A99E9126C562}"/>
                </a:ext>
              </a:extLst>
            </p:cNvPr>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207" name="直線單箭頭接點 98">
              <a:extLst>
                <a:ext uri="{FF2B5EF4-FFF2-40B4-BE49-F238E27FC236}">
                  <a16:creationId xmlns:a16="http://schemas.microsoft.com/office/drawing/2014/main" id="{CAC7B46C-D5CA-461D-BB4A-01EB1FCC3FD6}"/>
                </a:ext>
              </a:extLst>
            </p:cNvPr>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8" name="文字方塊 101">
              <a:extLst>
                <a:ext uri="{FF2B5EF4-FFF2-40B4-BE49-F238E27FC236}">
                  <a16:creationId xmlns:a16="http://schemas.microsoft.com/office/drawing/2014/main" id="{04491DCD-6649-4F06-8BB2-C2AF338ECF3F}"/>
                </a:ext>
              </a:extLst>
            </p:cNvPr>
            <p:cNvSpPr txBox="1"/>
            <p:nvPr/>
          </p:nvSpPr>
          <p:spPr>
            <a:xfrm>
              <a:off x="10118802" y="2316503"/>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209" name="群組 104">
            <a:extLst>
              <a:ext uri="{FF2B5EF4-FFF2-40B4-BE49-F238E27FC236}">
                <a16:creationId xmlns:a16="http://schemas.microsoft.com/office/drawing/2014/main" id="{3FA06BB3-1990-4A51-B963-B7E44CE21B80}"/>
              </a:ext>
            </a:extLst>
          </p:cNvPr>
          <p:cNvGrpSpPr/>
          <p:nvPr/>
        </p:nvGrpSpPr>
        <p:grpSpPr>
          <a:xfrm>
            <a:off x="4676173" y="3786657"/>
            <a:ext cx="458287" cy="838405"/>
            <a:chOff x="10102194" y="1939763"/>
            <a:chExt cx="458287" cy="838405"/>
          </a:xfrm>
        </p:grpSpPr>
        <p:sp>
          <p:nvSpPr>
            <p:cNvPr id="210" name="矩形 209">
              <a:extLst>
                <a:ext uri="{FF2B5EF4-FFF2-40B4-BE49-F238E27FC236}">
                  <a16:creationId xmlns:a16="http://schemas.microsoft.com/office/drawing/2014/main" id="{E00A12DF-1D81-4DA5-BD8F-0916BD51268F}"/>
                </a:ext>
              </a:extLst>
            </p:cNvPr>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211" name="直線單箭頭接點 121">
              <a:extLst>
                <a:ext uri="{FF2B5EF4-FFF2-40B4-BE49-F238E27FC236}">
                  <a16:creationId xmlns:a16="http://schemas.microsoft.com/office/drawing/2014/main" id="{934AA07B-DF99-45DE-8C25-15DA47D2255A}"/>
                </a:ext>
              </a:extLst>
            </p:cNvPr>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2" name="文字方塊 123">
              <a:extLst>
                <a:ext uri="{FF2B5EF4-FFF2-40B4-BE49-F238E27FC236}">
                  <a16:creationId xmlns:a16="http://schemas.microsoft.com/office/drawing/2014/main" id="{1B384F26-288F-40BB-AD8B-E657CBD0B94D}"/>
                </a:ext>
              </a:extLst>
            </p:cNvPr>
            <p:cNvSpPr txBox="1"/>
            <p:nvPr/>
          </p:nvSpPr>
          <p:spPr>
            <a:xfrm>
              <a:off x="10118802" y="2316503"/>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213" name="群組 124">
            <a:extLst>
              <a:ext uri="{FF2B5EF4-FFF2-40B4-BE49-F238E27FC236}">
                <a16:creationId xmlns:a16="http://schemas.microsoft.com/office/drawing/2014/main" id="{EB0718C7-DA7E-4147-89BC-2E5CA3EC8ADE}"/>
              </a:ext>
            </a:extLst>
          </p:cNvPr>
          <p:cNvGrpSpPr/>
          <p:nvPr/>
        </p:nvGrpSpPr>
        <p:grpSpPr>
          <a:xfrm>
            <a:off x="6852035" y="2257142"/>
            <a:ext cx="458287" cy="838405"/>
            <a:chOff x="10102194" y="1939763"/>
            <a:chExt cx="458287" cy="838405"/>
          </a:xfrm>
        </p:grpSpPr>
        <p:sp>
          <p:nvSpPr>
            <p:cNvPr id="214" name="矩形 213">
              <a:extLst>
                <a:ext uri="{FF2B5EF4-FFF2-40B4-BE49-F238E27FC236}">
                  <a16:creationId xmlns:a16="http://schemas.microsoft.com/office/drawing/2014/main" id="{B0243E83-AF2B-45FF-8A2A-48A6F303E9FD}"/>
                </a:ext>
              </a:extLst>
            </p:cNvPr>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215" name="直線單箭頭接點 126">
              <a:extLst>
                <a:ext uri="{FF2B5EF4-FFF2-40B4-BE49-F238E27FC236}">
                  <a16:creationId xmlns:a16="http://schemas.microsoft.com/office/drawing/2014/main" id="{C6A8E147-C669-4405-9A49-DEB277696737}"/>
                </a:ext>
              </a:extLst>
            </p:cNvPr>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6" name="文字方塊 127">
              <a:extLst>
                <a:ext uri="{FF2B5EF4-FFF2-40B4-BE49-F238E27FC236}">
                  <a16:creationId xmlns:a16="http://schemas.microsoft.com/office/drawing/2014/main" id="{CBFE8616-EF25-4A32-A83F-85004E1170FE}"/>
                </a:ext>
              </a:extLst>
            </p:cNvPr>
            <p:cNvSpPr txBox="1"/>
            <p:nvPr/>
          </p:nvSpPr>
          <p:spPr>
            <a:xfrm>
              <a:off x="10118802" y="2316503"/>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217" name="群組 128">
            <a:extLst>
              <a:ext uri="{FF2B5EF4-FFF2-40B4-BE49-F238E27FC236}">
                <a16:creationId xmlns:a16="http://schemas.microsoft.com/office/drawing/2014/main" id="{FB0B9F8B-C90D-4031-941F-3FC56A87FB74}"/>
              </a:ext>
            </a:extLst>
          </p:cNvPr>
          <p:cNvGrpSpPr/>
          <p:nvPr/>
        </p:nvGrpSpPr>
        <p:grpSpPr>
          <a:xfrm>
            <a:off x="6906115" y="3813978"/>
            <a:ext cx="458287" cy="838405"/>
            <a:chOff x="10102194" y="1939763"/>
            <a:chExt cx="458287" cy="838405"/>
          </a:xfrm>
        </p:grpSpPr>
        <p:sp>
          <p:nvSpPr>
            <p:cNvPr id="218" name="矩形 217">
              <a:extLst>
                <a:ext uri="{FF2B5EF4-FFF2-40B4-BE49-F238E27FC236}">
                  <a16:creationId xmlns:a16="http://schemas.microsoft.com/office/drawing/2014/main" id="{EC016738-4507-4D3D-A086-AFC9612F219D}"/>
                </a:ext>
              </a:extLst>
            </p:cNvPr>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219" name="直線單箭頭接點 147">
              <a:extLst>
                <a:ext uri="{FF2B5EF4-FFF2-40B4-BE49-F238E27FC236}">
                  <a16:creationId xmlns:a16="http://schemas.microsoft.com/office/drawing/2014/main" id="{5E5EBE07-04B0-4A7D-BE52-20DC9D8110AE}"/>
                </a:ext>
              </a:extLst>
            </p:cNvPr>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0" name="文字方塊 148">
              <a:extLst>
                <a:ext uri="{FF2B5EF4-FFF2-40B4-BE49-F238E27FC236}">
                  <a16:creationId xmlns:a16="http://schemas.microsoft.com/office/drawing/2014/main" id="{1D963EA0-7D92-4286-8EEB-60C96CE0E0F3}"/>
                </a:ext>
              </a:extLst>
            </p:cNvPr>
            <p:cNvSpPr txBox="1"/>
            <p:nvPr/>
          </p:nvSpPr>
          <p:spPr>
            <a:xfrm>
              <a:off x="10118802" y="2316503"/>
              <a:ext cx="4416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sp>
        <p:nvSpPr>
          <p:cNvPr id="221" name="矩形 220">
            <a:extLst>
              <a:ext uri="{FF2B5EF4-FFF2-40B4-BE49-F238E27FC236}">
                <a16:creationId xmlns:a16="http://schemas.microsoft.com/office/drawing/2014/main" id="{CCF4BF3D-04F7-4C13-9676-39231912AC5C}"/>
              </a:ext>
            </a:extLst>
          </p:cNvPr>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222" name="矩形 221">
            <a:extLst>
              <a:ext uri="{FF2B5EF4-FFF2-40B4-BE49-F238E27FC236}">
                <a16:creationId xmlns:a16="http://schemas.microsoft.com/office/drawing/2014/main" id="{3B014C35-3D2F-4E2A-A846-7E0866852716}"/>
              </a:ext>
            </a:extLst>
          </p:cNvPr>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223" name="文字方塊 151">
            <a:extLst>
              <a:ext uri="{FF2B5EF4-FFF2-40B4-BE49-F238E27FC236}">
                <a16:creationId xmlns:a16="http://schemas.microsoft.com/office/drawing/2014/main" id="{9372B9B7-D752-4BA2-ABC1-7251C2035FF2}"/>
              </a:ext>
            </a:extLst>
          </p:cNvPr>
          <p:cNvSpPr txBox="1"/>
          <p:nvPr/>
        </p:nvSpPr>
        <p:spPr>
          <a:xfrm>
            <a:off x="760961" y="1978208"/>
            <a:ext cx="342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1</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224" name="文字方塊 152">
            <a:extLst>
              <a:ext uri="{FF2B5EF4-FFF2-40B4-BE49-F238E27FC236}">
                <a16:creationId xmlns:a16="http://schemas.microsoft.com/office/drawing/2014/main" id="{88E06AA7-9896-46C1-A561-CB3F0AA6B8FF}"/>
              </a:ext>
            </a:extLst>
          </p:cNvPr>
          <p:cNvSpPr txBox="1"/>
          <p:nvPr/>
        </p:nvSpPr>
        <p:spPr>
          <a:xfrm>
            <a:off x="655177" y="3577639"/>
            <a:ext cx="4887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-1</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Tree>
    <p:extLst>
      <p:ext uri="{BB962C8B-B14F-4D97-AF65-F5344CB8AC3E}">
        <p14:creationId xmlns:p14="http://schemas.microsoft.com/office/powerpoint/2010/main" val="129458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02" grpId="0" animBg="1"/>
      <p:bldP spid="203" grpId="0" animBg="1"/>
      <p:bldP spid="20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4" name="矩形 3">
            <a:extLst>
              <a:ext uri="{FF2B5EF4-FFF2-40B4-BE49-F238E27FC236}">
                <a16:creationId xmlns:a16="http://schemas.microsoft.com/office/drawing/2014/main" id="{550FF703-6102-4609-8492-39CDCACB8EF4}"/>
              </a:ext>
            </a:extLst>
          </p:cNvPr>
          <p:cNvSpPr/>
          <p:nvPr/>
        </p:nvSpPr>
        <p:spPr>
          <a:xfrm>
            <a:off x="8381113" y="5241086"/>
            <a:ext cx="621081" cy="1332931"/>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5" name="圖片 51">
            <a:extLst>
              <a:ext uri="{FF2B5EF4-FFF2-40B4-BE49-F238E27FC236}">
                <a16:creationId xmlns:a16="http://schemas.microsoft.com/office/drawing/2014/main" id="{B3A4DDDC-6A41-4852-89CB-1E0CCF63EC78}"/>
              </a:ext>
            </a:extLst>
          </p:cNvPr>
          <p:cNvPicPr>
            <a:picLocks noChangeAspect="1"/>
          </p:cNvPicPr>
          <p:nvPr/>
        </p:nvPicPr>
        <p:blipFill>
          <a:blip r:embed="rId3"/>
          <a:stretch>
            <a:fillRect/>
          </a:stretch>
        </p:blipFill>
        <p:spPr>
          <a:xfrm>
            <a:off x="1387736" y="461347"/>
            <a:ext cx="3757175" cy="4933334"/>
          </a:xfrm>
          <a:prstGeom prst="rect">
            <a:avLst/>
          </a:prstGeom>
        </p:spPr>
      </p:pic>
      <mc:AlternateContent xmlns:mc="http://schemas.openxmlformats.org/markup-compatibility/2006" xmlns:a14="http://schemas.microsoft.com/office/drawing/2010/main">
        <mc:Choice Requires="a14">
          <p:sp>
            <p:nvSpPr>
              <p:cNvPr id="8" name="文字方塊 45">
                <a:extLst>
                  <a:ext uri="{FF2B5EF4-FFF2-40B4-BE49-F238E27FC236}">
                    <a16:creationId xmlns:a16="http://schemas.microsoft.com/office/drawing/2014/main" id="{9EA6F206-BB80-40E4-9FF6-1DCE51C69C21}"/>
                  </a:ext>
                </a:extLst>
              </p:cNvPr>
              <p:cNvSpPr txBox="1"/>
              <p:nvPr/>
            </p:nvSpPr>
            <p:spPr>
              <a:xfrm>
                <a:off x="5281173" y="5231248"/>
                <a:ext cx="36490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8" name="文字方塊 45">
                <a:extLst>
                  <a:ext uri="{FF2B5EF4-FFF2-40B4-BE49-F238E27FC236}">
                    <a16:creationId xmlns:a16="http://schemas.microsoft.com/office/drawing/2014/main" id="{9EA6F206-BB80-40E4-9FF6-1DCE51C69C21}"/>
                  </a:ext>
                </a:extLst>
              </p:cNvPr>
              <p:cNvSpPr txBox="1">
                <a:spLocks noRot="1" noChangeAspect="1" noMove="1" noResize="1" noEditPoints="1" noAdjustHandles="1" noChangeArrowheads="1" noChangeShapeType="1" noTextEdit="1"/>
              </p:cNvSpPr>
              <p:nvPr/>
            </p:nvSpPr>
            <p:spPr>
              <a:xfrm>
                <a:off x="5281173" y="5231248"/>
                <a:ext cx="364908" cy="369332"/>
              </a:xfrm>
              <a:prstGeom prst="rect">
                <a:avLst/>
              </a:prstGeom>
              <a:blipFill>
                <a:blip r:embed="rId4"/>
                <a:stretch>
                  <a:fillRect l="-10000" r="-8333"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字方塊 46">
                <a:extLst>
                  <a:ext uri="{FF2B5EF4-FFF2-40B4-BE49-F238E27FC236}">
                    <a16:creationId xmlns:a16="http://schemas.microsoft.com/office/drawing/2014/main" id="{14A8CE4F-4072-4DC5-A323-82379660D83F}"/>
                  </a:ext>
                </a:extLst>
              </p:cNvPr>
              <p:cNvSpPr txBox="1"/>
              <p:nvPr/>
            </p:nvSpPr>
            <p:spPr>
              <a:xfrm>
                <a:off x="5281173" y="5651472"/>
                <a:ext cx="37202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9" name="文字方塊 46">
                <a:extLst>
                  <a:ext uri="{FF2B5EF4-FFF2-40B4-BE49-F238E27FC236}">
                    <a16:creationId xmlns:a16="http://schemas.microsoft.com/office/drawing/2014/main" id="{14A8CE4F-4072-4DC5-A323-82379660D83F}"/>
                  </a:ext>
                </a:extLst>
              </p:cNvPr>
              <p:cNvSpPr txBox="1">
                <a:spLocks noRot="1" noChangeAspect="1" noMove="1" noResize="1" noEditPoints="1" noAdjustHandles="1" noChangeArrowheads="1" noChangeShapeType="1" noTextEdit="1"/>
              </p:cNvSpPr>
              <p:nvPr/>
            </p:nvSpPr>
            <p:spPr>
              <a:xfrm>
                <a:off x="5281173" y="5651472"/>
                <a:ext cx="372025" cy="369332"/>
              </a:xfrm>
              <a:prstGeom prst="rect">
                <a:avLst/>
              </a:prstGeom>
              <a:blipFill>
                <a:blip r:embed="rId5"/>
                <a:stretch>
                  <a:fillRect l="-9836" r="-8197"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字方塊 47">
                <a:extLst>
                  <a:ext uri="{FF2B5EF4-FFF2-40B4-BE49-F238E27FC236}">
                    <a16:creationId xmlns:a16="http://schemas.microsoft.com/office/drawing/2014/main" id="{CB5B90CD-F7E2-465B-8B58-1778FA20D244}"/>
                  </a:ext>
                </a:extLst>
              </p:cNvPr>
              <p:cNvSpPr txBox="1"/>
              <p:nvPr/>
            </p:nvSpPr>
            <p:spPr>
              <a:xfrm>
                <a:off x="5289687" y="6107075"/>
                <a:ext cx="37202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0" name="文字方塊 47">
                <a:extLst>
                  <a:ext uri="{FF2B5EF4-FFF2-40B4-BE49-F238E27FC236}">
                    <a16:creationId xmlns:a16="http://schemas.microsoft.com/office/drawing/2014/main" id="{CB5B90CD-F7E2-465B-8B58-1778FA20D244}"/>
                  </a:ext>
                </a:extLst>
              </p:cNvPr>
              <p:cNvSpPr txBox="1">
                <a:spLocks noRot="1" noChangeAspect="1" noMove="1" noResize="1" noEditPoints="1" noAdjustHandles="1" noChangeArrowheads="1" noChangeShapeType="1" noTextEdit="1"/>
              </p:cNvSpPr>
              <p:nvPr/>
            </p:nvSpPr>
            <p:spPr>
              <a:xfrm>
                <a:off x="5289687" y="6107075"/>
                <a:ext cx="372025" cy="369332"/>
              </a:xfrm>
              <a:prstGeom prst="rect">
                <a:avLst/>
              </a:prstGeom>
              <a:blipFill>
                <a:blip r:embed="rId6"/>
                <a:stretch>
                  <a:fillRect l="-11475" r="-8197"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字方塊 48">
                <a:extLst>
                  <a:ext uri="{FF2B5EF4-FFF2-40B4-BE49-F238E27FC236}">
                    <a16:creationId xmlns:a16="http://schemas.microsoft.com/office/drawing/2014/main" id="{D51E8F25-1564-4033-A536-8AE080ABCFDC}"/>
                  </a:ext>
                </a:extLst>
              </p:cNvPr>
              <p:cNvSpPr txBox="1"/>
              <p:nvPr/>
            </p:nvSpPr>
            <p:spPr>
              <a:xfrm>
                <a:off x="5367822" y="645159"/>
                <a:ext cx="24570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1" name="文字方塊 48">
                <a:extLst>
                  <a:ext uri="{FF2B5EF4-FFF2-40B4-BE49-F238E27FC236}">
                    <a16:creationId xmlns:a16="http://schemas.microsoft.com/office/drawing/2014/main" id="{D51E8F25-1564-4033-A536-8AE080ABCFDC}"/>
                  </a:ext>
                </a:extLst>
              </p:cNvPr>
              <p:cNvSpPr txBox="1">
                <a:spLocks noRot="1" noChangeAspect="1" noMove="1" noResize="1" noEditPoints="1" noAdjustHandles="1" noChangeArrowheads="1" noChangeShapeType="1" noTextEdit="1"/>
              </p:cNvSpPr>
              <p:nvPr/>
            </p:nvSpPr>
            <p:spPr>
              <a:xfrm>
                <a:off x="5367822" y="645159"/>
                <a:ext cx="245708" cy="369332"/>
              </a:xfrm>
              <a:prstGeom prst="rect">
                <a:avLst/>
              </a:prstGeom>
              <a:blipFill>
                <a:blip r:embed="rId7"/>
                <a:stretch>
                  <a:fillRect l="-30000" r="-30000" b="-26667"/>
                </a:stretch>
              </a:blipFill>
            </p:spPr>
            <p:txBody>
              <a:bodyPr/>
              <a:lstStyle/>
              <a:p>
                <a:r>
                  <a:rPr lang="zh-CN" altLang="en-US">
                    <a:noFill/>
                  </a:rPr>
                  <a:t> </a:t>
                </a:r>
              </a:p>
            </p:txBody>
          </p:sp>
        </mc:Fallback>
      </mc:AlternateContent>
      <p:sp>
        <p:nvSpPr>
          <p:cNvPr id="12" name="文字方塊 49">
            <a:extLst>
              <a:ext uri="{FF2B5EF4-FFF2-40B4-BE49-F238E27FC236}">
                <a16:creationId xmlns:a16="http://schemas.microsoft.com/office/drawing/2014/main" id="{F6F303C0-7BF9-4BDC-AD82-E341A09DD622}"/>
              </a:ext>
            </a:extLst>
          </p:cNvPr>
          <p:cNvSpPr txBox="1"/>
          <p:nvPr/>
        </p:nvSpPr>
        <p:spPr>
          <a:xfrm>
            <a:off x="5766095" y="5258372"/>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3" name="文字方塊 50">
            <a:extLst>
              <a:ext uri="{FF2B5EF4-FFF2-40B4-BE49-F238E27FC236}">
                <a16:creationId xmlns:a16="http://schemas.microsoft.com/office/drawing/2014/main" id="{609E0F02-048A-471C-BBB5-F6594A77F933}"/>
              </a:ext>
            </a:extLst>
          </p:cNvPr>
          <p:cNvSpPr txBox="1"/>
          <p:nvPr/>
        </p:nvSpPr>
        <p:spPr>
          <a:xfrm>
            <a:off x="5780647" y="569220"/>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14" name="文字方塊 53">
            <a:extLst>
              <a:ext uri="{FF2B5EF4-FFF2-40B4-BE49-F238E27FC236}">
                <a16:creationId xmlns:a16="http://schemas.microsoft.com/office/drawing/2014/main" id="{DD7915BD-7897-477A-B911-4E9ECC53BBB8}"/>
              </a:ext>
            </a:extLst>
          </p:cNvPr>
          <p:cNvSpPr txBox="1"/>
          <p:nvPr/>
        </p:nvSpPr>
        <p:spPr>
          <a:xfrm>
            <a:off x="6492300" y="5254237"/>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5" name="文字方塊 54">
            <a:extLst>
              <a:ext uri="{FF2B5EF4-FFF2-40B4-BE49-F238E27FC236}">
                <a16:creationId xmlns:a16="http://schemas.microsoft.com/office/drawing/2014/main" id="{875B9E2D-1AD3-409C-BDE8-A082D6C818D4}"/>
              </a:ext>
            </a:extLst>
          </p:cNvPr>
          <p:cNvSpPr txBox="1"/>
          <p:nvPr/>
        </p:nvSpPr>
        <p:spPr>
          <a:xfrm>
            <a:off x="6467461" y="570165"/>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16" name="文字方塊 55">
            <a:extLst>
              <a:ext uri="{FF2B5EF4-FFF2-40B4-BE49-F238E27FC236}">
                <a16:creationId xmlns:a16="http://schemas.microsoft.com/office/drawing/2014/main" id="{223F2DE1-FCFD-4071-B4DD-FE8AFD0C7BA9}"/>
              </a:ext>
            </a:extLst>
          </p:cNvPr>
          <p:cNvSpPr txBox="1"/>
          <p:nvPr/>
        </p:nvSpPr>
        <p:spPr>
          <a:xfrm>
            <a:off x="7173146" y="5268155"/>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7" name="文字方塊 56">
            <a:extLst>
              <a:ext uri="{FF2B5EF4-FFF2-40B4-BE49-F238E27FC236}">
                <a16:creationId xmlns:a16="http://schemas.microsoft.com/office/drawing/2014/main" id="{03CABE21-8633-4217-9BE2-97AD1853D327}"/>
              </a:ext>
            </a:extLst>
          </p:cNvPr>
          <p:cNvSpPr txBox="1"/>
          <p:nvPr/>
        </p:nvSpPr>
        <p:spPr>
          <a:xfrm>
            <a:off x="7130208" y="590436"/>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18" name="文字方塊 57">
            <a:extLst>
              <a:ext uri="{FF2B5EF4-FFF2-40B4-BE49-F238E27FC236}">
                <a16:creationId xmlns:a16="http://schemas.microsoft.com/office/drawing/2014/main" id="{6661475B-9332-4B0D-8DEC-F14EEB3D161A}"/>
              </a:ext>
            </a:extLst>
          </p:cNvPr>
          <p:cNvSpPr txBox="1"/>
          <p:nvPr/>
        </p:nvSpPr>
        <p:spPr>
          <a:xfrm>
            <a:off x="7828156" y="5277289"/>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9" name="文字方塊 58">
            <a:extLst>
              <a:ext uri="{FF2B5EF4-FFF2-40B4-BE49-F238E27FC236}">
                <a16:creationId xmlns:a16="http://schemas.microsoft.com/office/drawing/2014/main" id="{F9FD5E9B-A774-4257-8BB9-1E7765A35E33}"/>
              </a:ext>
            </a:extLst>
          </p:cNvPr>
          <p:cNvSpPr txBox="1"/>
          <p:nvPr/>
        </p:nvSpPr>
        <p:spPr>
          <a:xfrm>
            <a:off x="7792955" y="580192"/>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7</a:t>
            </a:r>
          </a:p>
        </p:txBody>
      </p:sp>
      <p:sp>
        <p:nvSpPr>
          <p:cNvPr id="20" name="文字方塊 59">
            <a:extLst>
              <a:ext uri="{FF2B5EF4-FFF2-40B4-BE49-F238E27FC236}">
                <a16:creationId xmlns:a16="http://schemas.microsoft.com/office/drawing/2014/main" id="{FBF7F5F7-D8C4-4DB9-BD19-C65C68BBE38F}"/>
              </a:ext>
            </a:extLst>
          </p:cNvPr>
          <p:cNvSpPr txBox="1"/>
          <p:nvPr/>
        </p:nvSpPr>
        <p:spPr>
          <a:xfrm>
            <a:off x="8475046" y="5278025"/>
            <a:ext cx="4485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1" name="文字方塊 60">
            <a:extLst>
              <a:ext uri="{FF2B5EF4-FFF2-40B4-BE49-F238E27FC236}">
                <a16:creationId xmlns:a16="http://schemas.microsoft.com/office/drawing/2014/main" id="{5E485A75-E13A-4365-AA95-A09FFF48BA08}"/>
              </a:ext>
            </a:extLst>
          </p:cNvPr>
          <p:cNvSpPr txBox="1"/>
          <p:nvPr/>
        </p:nvSpPr>
        <p:spPr>
          <a:xfrm>
            <a:off x="8433528" y="580192"/>
            <a:ext cx="44857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p>
        </p:txBody>
      </p:sp>
      <p:sp>
        <p:nvSpPr>
          <p:cNvPr id="22" name="矩形 21">
            <a:extLst>
              <a:ext uri="{FF2B5EF4-FFF2-40B4-BE49-F238E27FC236}">
                <a16:creationId xmlns:a16="http://schemas.microsoft.com/office/drawing/2014/main" id="{834223CF-9E52-423A-892E-8124C1EFA6EB}"/>
              </a:ext>
            </a:extLst>
          </p:cNvPr>
          <p:cNvSpPr/>
          <p:nvPr/>
        </p:nvSpPr>
        <p:spPr>
          <a:xfrm>
            <a:off x="5841470" y="5681509"/>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3" name="矩形 22">
            <a:extLst>
              <a:ext uri="{FF2B5EF4-FFF2-40B4-BE49-F238E27FC236}">
                <a16:creationId xmlns:a16="http://schemas.microsoft.com/office/drawing/2014/main" id="{9800FD43-A745-4495-A56D-25B4F7D5D3BD}"/>
              </a:ext>
            </a:extLst>
          </p:cNvPr>
          <p:cNvSpPr/>
          <p:nvPr/>
        </p:nvSpPr>
        <p:spPr>
          <a:xfrm>
            <a:off x="6556998" y="5677374"/>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4" name="矩形 23">
            <a:extLst>
              <a:ext uri="{FF2B5EF4-FFF2-40B4-BE49-F238E27FC236}">
                <a16:creationId xmlns:a16="http://schemas.microsoft.com/office/drawing/2014/main" id="{38E7796F-88C2-478D-8532-C1CDA311D7A8}"/>
              </a:ext>
            </a:extLst>
          </p:cNvPr>
          <p:cNvSpPr/>
          <p:nvPr/>
        </p:nvSpPr>
        <p:spPr>
          <a:xfrm>
            <a:off x="7892854" y="6081072"/>
            <a:ext cx="319177" cy="3498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B050"/>
              </a:solidFill>
              <a:effectLst/>
              <a:uLnTx/>
              <a:uFillTx/>
              <a:latin typeface="Calibri"/>
              <a:ea typeface="黑体"/>
              <a:cs typeface="+mn-cs"/>
            </a:endParaRPr>
          </a:p>
        </p:txBody>
      </p:sp>
      <p:sp>
        <p:nvSpPr>
          <p:cNvPr id="25" name="矩形 24">
            <a:extLst>
              <a:ext uri="{FF2B5EF4-FFF2-40B4-BE49-F238E27FC236}">
                <a16:creationId xmlns:a16="http://schemas.microsoft.com/office/drawing/2014/main" id="{E2061E35-3C70-48C0-A539-EE24ACA4803B}"/>
              </a:ext>
            </a:extLst>
          </p:cNvPr>
          <p:cNvSpPr/>
          <p:nvPr/>
        </p:nvSpPr>
        <p:spPr>
          <a:xfrm>
            <a:off x="7857653" y="632555"/>
            <a:ext cx="319177" cy="349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B050"/>
              </a:solidFill>
              <a:effectLst/>
              <a:uLnTx/>
              <a:uFillTx/>
              <a:latin typeface="Calibri"/>
              <a:ea typeface="黑体"/>
              <a:cs typeface="+mn-cs"/>
            </a:endParaRPr>
          </a:p>
        </p:txBody>
      </p:sp>
      <p:sp>
        <p:nvSpPr>
          <p:cNvPr id="26" name="矩形 25">
            <a:extLst>
              <a:ext uri="{FF2B5EF4-FFF2-40B4-BE49-F238E27FC236}">
                <a16:creationId xmlns:a16="http://schemas.microsoft.com/office/drawing/2014/main" id="{CCEFC56F-C77A-401F-8FF4-E025E7E5994F}"/>
              </a:ext>
            </a:extLst>
          </p:cNvPr>
          <p:cNvSpPr/>
          <p:nvPr/>
        </p:nvSpPr>
        <p:spPr>
          <a:xfrm>
            <a:off x="8546113" y="5707403"/>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grpSp>
        <p:nvGrpSpPr>
          <p:cNvPr id="27" name="群組 2">
            <a:extLst>
              <a:ext uri="{FF2B5EF4-FFF2-40B4-BE49-F238E27FC236}">
                <a16:creationId xmlns:a16="http://schemas.microsoft.com/office/drawing/2014/main" id="{5D80EDDE-77EA-4C30-894B-29119543A5C3}"/>
              </a:ext>
            </a:extLst>
          </p:cNvPr>
          <p:cNvGrpSpPr/>
          <p:nvPr/>
        </p:nvGrpSpPr>
        <p:grpSpPr>
          <a:xfrm>
            <a:off x="3171073" y="5068598"/>
            <a:ext cx="399503" cy="461665"/>
            <a:chOff x="5891338" y="5744015"/>
            <a:chExt cx="399503" cy="461665"/>
          </a:xfrm>
        </p:grpSpPr>
        <p:sp>
          <p:nvSpPr>
            <p:cNvPr id="28" name="文字方塊 52">
              <a:extLst>
                <a:ext uri="{FF2B5EF4-FFF2-40B4-BE49-F238E27FC236}">
                  <a16:creationId xmlns:a16="http://schemas.microsoft.com/office/drawing/2014/main" id="{6DA7E99E-8097-42AB-A852-6FA2CB63C41E}"/>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29" name="文字方塊 1">
              <a:extLst>
                <a:ext uri="{FF2B5EF4-FFF2-40B4-BE49-F238E27FC236}">
                  <a16:creationId xmlns:a16="http://schemas.microsoft.com/office/drawing/2014/main" id="{C1CE0A08-C85D-4472-B0D5-A03139004A64}"/>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30" name="群組 65">
            <a:extLst>
              <a:ext uri="{FF2B5EF4-FFF2-40B4-BE49-F238E27FC236}">
                <a16:creationId xmlns:a16="http://schemas.microsoft.com/office/drawing/2014/main" id="{D2A0B3D7-2AA7-4824-9645-C7D499D64AD2}"/>
              </a:ext>
            </a:extLst>
          </p:cNvPr>
          <p:cNvGrpSpPr/>
          <p:nvPr/>
        </p:nvGrpSpPr>
        <p:grpSpPr>
          <a:xfrm>
            <a:off x="1311536" y="3600478"/>
            <a:ext cx="399503" cy="461665"/>
            <a:chOff x="5891338" y="5744015"/>
            <a:chExt cx="399503" cy="461665"/>
          </a:xfrm>
        </p:grpSpPr>
        <p:sp>
          <p:nvSpPr>
            <p:cNvPr id="31" name="文字方塊 66">
              <a:extLst>
                <a:ext uri="{FF2B5EF4-FFF2-40B4-BE49-F238E27FC236}">
                  <a16:creationId xmlns:a16="http://schemas.microsoft.com/office/drawing/2014/main" id="{5BCDA8B3-800F-4512-BDAD-8829416B87E1}"/>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2" name="文字方塊 67">
              <a:extLst>
                <a:ext uri="{FF2B5EF4-FFF2-40B4-BE49-F238E27FC236}">
                  <a16:creationId xmlns:a16="http://schemas.microsoft.com/office/drawing/2014/main" id="{A2D46D07-CDA7-4E0C-9020-E22D19092D88}"/>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33" name="群組 68">
            <a:extLst>
              <a:ext uri="{FF2B5EF4-FFF2-40B4-BE49-F238E27FC236}">
                <a16:creationId xmlns:a16="http://schemas.microsoft.com/office/drawing/2014/main" id="{7D9D10BC-4222-465E-A65B-28114786DBBB}"/>
              </a:ext>
            </a:extLst>
          </p:cNvPr>
          <p:cNvGrpSpPr/>
          <p:nvPr/>
        </p:nvGrpSpPr>
        <p:grpSpPr>
          <a:xfrm>
            <a:off x="1304672" y="871536"/>
            <a:ext cx="399503" cy="461665"/>
            <a:chOff x="5891338" y="5744015"/>
            <a:chExt cx="399503" cy="461665"/>
          </a:xfrm>
        </p:grpSpPr>
        <p:sp>
          <p:nvSpPr>
            <p:cNvPr id="34" name="文字方塊 69">
              <a:extLst>
                <a:ext uri="{FF2B5EF4-FFF2-40B4-BE49-F238E27FC236}">
                  <a16:creationId xmlns:a16="http://schemas.microsoft.com/office/drawing/2014/main" id="{395763F8-4012-4A11-89A0-3AB7ED85453D}"/>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5" name="文字方塊 70">
              <a:extLst>
                <a:ext uri="{FF2B5EF4-FFF2-40B4-BE49-F238E27FC236}">
                  <a16:creationId xmlns:a16="http://schemas.microsoft.com/office/drawing/2014/main" id="{43486765-7BBC-44E9-B6AD-B42CB7DE27EA}"/>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grpSp>
        <p:nvGrpSpPr>
          <p:cNvPr id="36" name="群組 71">
            <a:extLst>
              <a:ext uri="{FF2B5EF4-FFF2-40B4-BE49-F238E27FC236}">
                <a16:creationId xmlns:a16="http://schemas.microsoft.com/office/drawing/2014/main" id="{830153F6-0677-4EF9-9BDB-1CD915E53294}"/>
              </a:ext>
            </a:extLst>
          </p:cNvPr>
          <p:cNvGrpSpPr/>
          <p:nvPr/>
        </p:nvGrpSpPr>
        <p:grpSpPr>
          <a:xfrm>
            <a:off x="4945159" y="2676861"/>
            <a:ext cx="399503" cy="461665"/>
            <a:chOff x="5891338" y="5744015"/>
            <a:chExt cx="399503" cy="461665"/>
          </a:xfrm>
        </p:grpSpPr>
        <p:sp>
          <p:nvSpPr>
            <p:cNvPr id="37" name="文字方塊 73">
              <a:extLst>
                <a:ext uri="{FF2B5EF4-FFF2-40B4-BE49-F238E27FC236}">
                  <a16:creationId xmlns:a16="http://schemas.microsoft.com/office/drawing/2014/main" id="{AE31F794-BAF7-4206-89F2-FE9CB43F0FBF}"/>
                </a:ext>
              </a:extLst>
            </p:cNvPr>
            <p:cNvSpPr txBox="1"/>
            <p:nvPr/>
          </p:nvSpPr>
          <p:spPr>
            <a:xfrm>
              <a:off x="5935431" y="5837963"/>
              <a:ext cx="311316" cy="273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8" name="文字方塊 74">
              <a:extLst>
                <a:ext uri="{FF2B5EF4-FFF2-40B4-BE49-F238E27FC236}">
                  <a16:creationId xmlns:a16="http://schemas.microsoft.com/office/drawing/2014/main" id="{3ED33A46-7BD6-4817-BF30-B8C2946FC4D0}"/>
                </a:ext>
              </a:extLst>
            </p:cNvPr>
            <p:cNvSpPr txBox="1"/>
            <p:nvPr/>
          </p:nvSpPr>
          <p:spPr>
            <a:xfrm>
              <a:off x="5891338" y="5744015"/>
              <a:ext cx="399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grpSp>
      <p:sp>
        <p:nvSpPr>
          <p:cNvPr id="39" name="文字方塊 75">
            <a:extLst>
              <a:ext uri="{FF2B5EF4-FFF2-40B4-BE49-F238E27FC236}">
                <a16:creationId xmlns:a16="http://schemas.microsoft.com/office/drawing/2014/main" id="{DC118A61-99B2-475E-9797-DD13827D86D2}"/>
              </a:ext>
            </a:extLst>
          </p:cNvPr>
          <p:cNvSpPr txBox="1"/>
          <p:nvPr/>
        </p:nvSpPr>
        <p:spPr>
          <a:xfrm>
            <a:off x="2319676" y="6088544"/>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0" name="文字方塊 76">
            <a:extLst>
              <a:ext uri="{FF2B5EF4-FFF2-40B4-BE49-F238E27FC236}">
                <a16:creationId xmlns:a16="http://schemas.microsoft.com/office/drawing/2014/main" id="{75D21B0E-C518-4B93-ABB3-947C651FC192}"/>
              </a:ext>
            </a:extLst>
          </p:cNvPr>
          <p:cNvSpPr txBox="1"/>
          <p:nvPr/>
        </p:nvSpPr>
        <p:spPr>
          <a:xfrm>
            <a:off x="3071240" y="6088546"/>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1" name="文字方塊 77">
            <a:extLst>
              <a:ext uri="{FF2B5EF4-FFF2-40B4-BE49-F238E27FC236}">
                <a16:creationId xmlns:a16="http://schemas.microsoft.com/office/drawing/2014/main" id="{8768E19F-A1D2-4E6E-B310-D5C22F4AB256}"/>
              </a:ext>
            </a:extLst>
          </p:cNvPr>
          <p:cNvSpPr txBox="1"/>
          <p:nvPr/>
        </p:nvSpPr>
        <p:spPr>
          <a:xfrm>
            <a:off x="3816496" y="6088546"/>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2" name="文字方塊 78">
            <a:extLst>
              <a:ext uri="{FF2B5EF4-FFF2-40B4-BE49-F238E27FC236}">
                <a16:creationId xmlns:a16="http://schemas.microsoft.com/office/drawing/2014/main" id="{C06ABBA0-F163-4808-AF0D-EFD7E6EAE9D5}"/>
              </a:ext>
            </a:extLst>
          </p:cNvPr>
          <p:cNvSpPr txBox="1"/>
          <p:nvPr/>
        </p:nvSpPr>
        <p:spPr>
          <a:xfrm>
            <a:off x="144624" y="2900047"/>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3" name="文字方塊 79">
            <a:extLst>
              <a:ext uri="{FF2B5EF4-FFF2-40B4-BE49-F238E27FC236}">
                <a16:creationId xmlns:a16="http://schemas.microsoft.com/office/drawing/2014/main" id="{37F7569D-3DF7-4E8A-916E-7830AEE70C76}"/>
              </a:ext>
            </a:extLst>
          </p:cNvPr>
          <p:cNvSpPr txBox="1"/>
          <p:nvPr/>
        </p:nvSpPr>
        <p:spPr>
          <a:xfrm>
            <a:off x="128367" y="3597914"/>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4" name="文字方塊 80">
            <a:extLst>
              <a:ext uri="{FF2B5EF4-FFF2-40B4-BE49-F238E27FC236}">
                <a16:creationId xmlns:a16="http://schemas.microsoft.com/office/drawing/2014/main" id="{4BD2F328-10AF-467B-9F4B-2F8F7AF507E4}"/>
              </a:ext>
            </a:extLst>
          </p:cNvPr>
          <p:cNvSpPr txBox="1"/>
          <p:nvPr/>
        </p:nvSpPr>
        <p:spPr>
          <a:xfrm>
            <a:off x="117832" y="4295779"/>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5" name="文字方塊 81">
            <a:extLst>
              <a:ext uri="{FF2B5EF4-FFF2-40B4-BE49-F238E27FC236}">
                <a16:creationId xmlns:a16="http://schemas.microsoft.com/office/drawing/2014/main" id="{3A70E8A4-C014-46AB-82BB-0186047BC3DC}"/>
              </a:ext>
            </a:extLst>
          </p:cNvPr>
          <p:cNvSpPr txBox="1"/>
          <p:nvPr/>
        </p:nvSpPr>
        <p:spPr>
          <a:xfrm>
            <a:off x="191909" y="156113"/>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6" name="文字方塊 82">
            <a:extLst>
              <a:ext uri="{FF2B5EF4-FFF2-40B4-BE49-F238E27FC236}">
                <a16:creationId xmlns:a16="http://schemas.microsoft.com/office/drawing/2014/main" id="{5EA30349-485F-43FE-8537-BB6D188304EF}"/>
              </a:ext>
            </a:extLst>
          </p:cNvPr>
          <p:cNvSpPr txBox="1"/>
          <p:nvPr/>
        </p:nvSpPr>
        <p:spPr>
          <a:xfrm>
            <a:off x="175652" y="853980"/>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7" name="文字方塊 83">
            <a:extLst>
              <a:ext uri="{FF2B5EF4-FFF2-40B4-BE49-F238E27FC236}">
                <a16:creationId xmlns:a16="http://schemas.microsoft.com/office/drawing/2014/main" id="{5BCB7240-9B84-497D-B82A-8018A83C0CEC}"/>
              </a:ext>
            </a:extLst>
          </p:cNvPr>
          <p:cNvSpPr txBox="1"/>
          <p:nvPr/>
        </p:nvSpPr>
        <p:spPr>
          <a:xfrm>
            <a:off x="165117" y="1551845"/>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8" name="文字方塊 84">
            <a:extLst>
              <a:ext uri="{FF2B5EF4-FFF2-40B4-BE49-F238E27FC236}">
                <a16:creationId xmlns:a16="http://schemas.microsoft.com/office/drawing/2014/main" id="{862F202A-0D20-4453-92B7-79A318D69425}"/>
              </a:ext>
            </a:extLst>
          </p:cNvPr>
          <p:cNvSpPr txBox="1"/>
          <p:nvPr/>
        </p:nvSpPr>
        <p:spPr>
          <a:xfrm>
            <a:off x="6121757" y="1971348"/>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49" name="文字方塊 85">
            <a:extLst>
              <a:ext uri="{FF2B5EF4-FFF2-40B4-BE49-F238E27FC236}">
                <a16:creationId xmlns:a16="http://schemas.microsoft.com/office/drawing/2014/main" id="{68781EE4-55F2-4A97-A8A6-C6878A42F888}"/>
              </a:ext>
            </a:extLst>
          </p:cNvPr>
          <p:cNvSpPr txBox="1"/>
          <p:nvPr/>
        </p:nvSpPr>
        <p:spPr>
          <a:xfrm>
            <a:off x="6105500" y="2669215"/>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0" name="文字方塊 86">
            <a:extLst>
              <a:ext uri="{FF2B5EF4-FFF2-40B4-BE49-F238E27FC236}">
                <a16:creationId xmlns:a16="http://schemas.microsoft.com/office/drawing/2014/main" id="{7E063717-6AA9-4FD7-AD6E-EDB6ACC628CC}"/>
              </a:ext>
            </a:extLst>
          </p:cNvPr>
          <p:cNvSpPr txBox="1"/>
          <p:nvPr/>
        </p:nvSpPr>
        <p:spPr>
          <a:xfrm>
            <a:off x="6094965" y="3367080"/>
            <a:ext cx="499336" cy="461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1" name="文字方塊 3">
            <a:extLst>
              <a:ext uri="{FF2B5EF4-FFF2-40B4-BE49-F238E27FC236}">
                <a16:creationId xmlns:a16="http://schemas.microsoft.com/office/drawing/2014/main" id="{63E797C2-B6A0-4E72-A949-0C80BCC69F1D}"/>
              </a:ext>
            </a:extLst>
          </p:cNvPr>
          <p:cNvSpPr txBox="1"/>
          <p:nvPr/>
        </p:nvSpPr>
        <p:spPr>
          <a:xfrm>
            <a:off x="2956505" y="278621"/>
            <a:ext cx="4698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cxnSp>
        <p:nvCxnSpPr>
          <p:cNvPr id="52" name="直線單箭頭接點 6">
            <a:extLst>
              <a:ext uri="{FF2B5EF4-FFF2-40B4-BE49-F238E27FC236}">
                <a16:creationId xmlns:a16="http://schemas.microsoft.com/office/drawing/2014/main" id="{507A1F87-B1D1-40EA-93AE-15D6B1B3B9A2}"/>
              </a:ext>
            </a:extLst>
          </p:cNvPr>
          <p:cNvCxnSpPr>
            <a:stCxn id="45" idx="3"/>
            <a:endCxn id="35" idx="1"/>
          </p:cNvCxnSpPr>
          <p:nvPr/>
        </p:nvCxnSpPr>
        <p:spPr>
          <a:xfrm>
            <a:off x="674988" y="386946"/>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87">
            <a:extLst>
              <a:ext uri="{FF2B5EF4-FFF2-40B4-BE49-F238E27FC236}">
                <a16:creationId xmlns:a16="http://schemas.microsoft.com/office/drawing/2014/main" id="{4C3632CB-2AD0-4864-9F7E-FD9F6EEB613D}"/>
              </a:ext>
            </a:extLst>
          </p:cNvPr>
          <p:cNvCxnSpPr>
            <a:endCxn id="35" idx="1"/>
          </p:cNvCxnSpPr>
          <p:nvPr/>
        </p:nvCxnSpPr>
        <p:spPr>
          <a:xfrm flipV="1">
            <a:off x="665347" y="1102369"/>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88">
            <a:extLst>
              <a:ext uri="{FF2B5EF4-FFF2-40B4-BE49-F238E27FC236}">
                <a16:creationId xmlns:a16="http://schemas.microsoft.com/office/drawing/2014/main" id="{8739F2E0-706D-4789-9EB1-08D43EDE1D29}"/>
              </a:ext>
            </a:extLst>
          </p:cNvPr>
          <p:cNvCxnSpPr>
            <a:endCxn id="35" idx="1"/>
          </p:cNvCxnSpPr>
          <p:nvPr/>
        </p:nvCxnSpPr>
        <p:spPr>
          <a:xfrm flipV="1">
            <a:off x="674988" y="1102369"/>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89">
            <a:extLst>
              <a:ext uri="{FF2B5EF4-FFF2-40B4-BE49-F238E27FC236}">
                <a16:creationId xmlns:a16="http://schemas.microsoft.com/office/drawing/2014/main" id="{221B4C0E-9D32-4713-83E4-AFD3382785E8}"/>
              </a:ext>
            </a:extLst>
          </p:cNvPr>
          <p:cNvCxnSpPr/>
          <p:nvPr/>
        </p:nvCxnSpPr>
        <p:spPr>
          <a:xfrm>
            <a:off x="669299" y="3107952"/>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90">
            <a:extLst>
              <a:ext uri="{FF2B5EF4-FFF2-40B4-BE49-F238E27FC236}">
                <a16:creationId xmlns:a16="http://schemas.microsoft.com/office/drawing/2014/main" id="{F5FD0882-50FD-4824-B686-05F50561ABDA}"/>
              </a:ext>
            </a:extLst>
          </p:cNvPr>
          <p:cNvCxnSpPr/>
          <p:nvPr/>
        </p:nvCxnSpPr>
        <p:spPr>
          <a:xfrm flipV="1">
            <a:off x="659658" y="3823375"/>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91">
            <a:extLst>
              <a:ext uri="{FF2B5EF4-FFF2-40B4-BE49-F238E27FC236}">
                <a16:creationId xmlns:a16="http://schemas.microsoft.com/office/drawing/2014/main" id="{821DE10A-1A24-42B9-9FC9-EF0C49A77BBF}"/>
              </a:ext>
            </a:extLst>
          </p:cNvPr>
          <p:cNvCxnSpPr/>
          <p:nvPr/>
        </p:nvCxnSpPr>
        <p:spPr>
          <a:xfrm flipV="1">
            <a:off x="669299" y="3823375"/>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92">
            <a:extLst>
              <a:ext uri="{FF2B5EF4-FFF2-40B4-BE49-F238E27FC236}">
                <a16:creationId xmlns:a16="http://schemas.microsoft.com/office/drawing/2014/main" id="{79C39162-1CB5-4159-9163-754CFF32F4B0}"/>
              </a:ext>
            </a:extLst>
          </p:cNvPr>
          <p:cNvCxnSpPr>
            <a:stCxn id="48" idx="1"/>
            <a:endCxn id="38" idx="3"/>
          </p:cNvCxnSpPr>
          <p:nvPr/>
        </p:nvCxnSpPr>
        <p:spPr>
          <a:xfrm flipH="1">
            <a:off x="5344662" y="2202181"/>
            <a:ext cx="777095" cy="7055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93">
            <a:extLst>
              <a:ext uri="{FF2B5EF4-FFF2-40B4-BE49-F238E27FC236}">
                <a16:creationId xmlns:a16="http://schemas.microsoft.com/office/drawing/2014/main" id="{3A888AB3-780F-4285-8122-4BE60CE4336E}"/>
              </a:ext>
            </a:extLst>
          </p:cNvPr>
          <p:cNvCxnSpPr>
            <a:stCxn id="49" idx="1"/>
          </p:cNvCxnSpPr>
          <p:nvPr/>
        </p:nvCxnSpPr>
        <p:spPr>
          <a:xfrm flipH="1">
            <a:off x="5342227" y="2900047"/>
            <a:ext cx="763273" cy="53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94">
            <a:extLst>
              <a:ext uri="{FF2B5EF4-FFF2-40B4-BE49-F238E27FC236}">
                <a16:creationId xmlns:a16="http://schemas.microsoft.com/office/drawing/2014/main" id="{D04085D8-33F3-439C-926E-7C4AC5168028}"/>
              </a:ext>
            </a:extLst>
          </p:cNvPr>
          <p:cNvCxnSpPr>
            <a:stCxn id="50" idx="1"/>
          </p:cNvCxnSpPr>
          <p:nvPr/>
        </p:nvCxnSpPr>
        <p:spPr>
          <a:xfrm flipH="1" flipV="1">
            <a:off x="5351867" y="2905415"/>
            <a:ext cx="743098" cy="6924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95">
            <a:extLst>
              <a:ext uri="{FF2B5EF4-FFF2-40B4-BE49-F238E27FC236}">
                <a16:creationId xmlns:a16="http://schemas.microsoft.com/office/drawing/2014/main" id="{346705B0-E0AA-42E9-85C7-E8A742EEAEB4}"/>
              </a:ext>
            </a:extLst>
          </p:cNvPr>
          <p:cNvCxnSpPr/>
          <p:nvPr/>
        </p:nvCxnSpPr>
        <p:spPr>
          <a:xfrm rot="5400000" flipH="1">
            <a:off x="3469184" y="5407603"/>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96">
            <a:extLst>
              <a:ext uri="{FF2B5EF4-FFF2-40B4-BE49-F238E27FC236}">
                <a16:creationId xmlns:a16="http://schemas.microsoft.com/office/drawing/2014/main" id="{D77D2C38-70EB-470A-A450-D5983CE03684}"/>
              </a:ext>
            </a:extLst>
          </p:cNvPr>
          <p:cNvCxnSpPr/>
          <p:nvPr/>
        </p:nvCxnSpPr>
        <p:spPr>
          <a:xfrm rot="5400000" flipH="1" flipV="1">
            <a:off x="3034408" y="5751817"/>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97">
            <a:extLst>
              <a:ext uri="{FF2B5EF4-FFF2-40B4-BE49-F238E27FC236}">
                <a16:creationId xmlns:a16="http://schemas.microsoft.com/office/drawing/2014/main" id="{20174B41-6114-4B8F-A327-12767975A977}"/>
              </a:ext>
            </a:extLst>
          </p:cNvPr>
          <p:cNvCxnSpPr/>
          <p:nvPr/>
        </p:nvCxnSpPr>
        <p:spPr>
          <a:xfrm rot="5400000" flipH="1" flipV="1">
            <a:off x="2632785" y="5396994"/>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103">
            <a:extLst>
              <a:ext uri="{FF2B5EF4-FFF2-40B4-BE49-F238E27FC236}">
                <a16:creationId xmlns:a16="http://schemas.microsoft.com/office/drawing/2014/main" id="{20B7E40E-46C7-4890-AF05-5BBC01B968A7}"/>
              </a:ext>
            </a:extLst>
          </p:cNvPr>
          <p:cNvSpPr txBox="1"/>
          <p:nvPr/>
        </p:nvSpPr>
        <p:spPr>
          <a:xfrm>
            <a:off x="4506358" y="6092794"/>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5" name="文字方塊 104">
            <a:extLst>
              <a:ext uri="{FF2B5EF4-FFF2-40B4-BE49-F238E27FC236}">
                <a16:creationId xmlns:a16="http://schemas.microsoft.com/office/drawing/2014/main" id="{73057921-9C48-4EB5-B537-5734492DD4FB}"/>
              </a:ext>
            </a:extLst>
          </p:cNvPr>
          <p:cNvSpPr txBox="1"/>
          <p:nvPr/>
        </p:nvSpPr>
        <p:spPr>
          <a:xfrm>
            <a:off x="6105500" y="4018475"/>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66" name="文字方塊 105">
            <a:extLst>
              <a:ext uri="{FF2B5EF4-FFF2-40B4-BE49-F238E27FC236}">
                <a16:creationId xmlns:a16="http://schemas.microsoft.com/office/drawing/2014/main" id="{62932BD2-DBAF-48B6-A75C-AE905E004FE8}"/>
              </a:ext>
            </a:extLst>
          </p:cNvPr>
          <p:cNvSpPr txBox="1"/>
          <p:nvPr/>
        </p:nvSpPr>
        <p:spPr>
          <a:xfrm>
            <a:off x="117832" y="4922735"/>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67" name="文字方塊 106">
            <a:extLst>
              <a:ext uri="{FF2B5EF4-FFF2-40B4-BE49-F238E27FC236}">
                <a16:creationId xmlns:a16="http://schemas.microsoft.com/office/drawing/2014/main" id="{BBB13307-6DFC-405E-A99A-9D5FC42B63EE}"/>
              </a:ext>
            </a:extLst>
          </p:cNvPr>
          <p:cNvSpPr txBox="1"/>
          <p:nvPr/>
        </p:nvSpPr>
        <p:spPr>
          <a:xfrm>
            <a:off x="144624" y="2213907"/>
            <a:ext cx="4993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cxnSp>
        <p:nvCxnSpPr>
          <p:cNvPr id="68" name="直線單箭頭接點 107">
            <a:extLst>
              <a:ext uri="{FF2B5EF4-FFF2-40B4-BE49-F238E27FC236}">
                <a16:creationId xmlns:a16="http://schemas.microsoft.com/office/drawing/2014/main" id="{717C8FB2-637F-4990-8FE2-53BC401A1905}"/>
              </a:ext>
            </a:extLst>
          </p:cNvPr>
          <p:cNvCxnSpPr>
            <a:stCxn id="64" idx="0"/>
          </p:cNvCxnSpPr>
          <p:nvPr/>
        </p:nvCxnSpPr>
        <p:spPr>
          <a:xfrm flipH="1" flipV="1">
            <a:off x="3556076" y="5450473"/>
            <a:ext cx="1199950" cy="6423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8">
            <a:extLst>
              <a:ext uri="{FF2B5EF4-FFF2-40B4-BE49-F238E27FC236}">
                <a16:creationId xmlns:a16="http://schemas.microsoft.com/office/drawing/2014/main" id="{5A7DD585-4FBD-4B2B-B48D-96170F89094A}"/>
              </a:ext>
            </a:extLst>
          </p:cNvPr>
          <p:cNvCxnSpPr>
            <a:endCxn id="38" idx="3"/>
          </p:cNvCxnSpPr>
          <p:nvPr/>
        </p:nvCxnSpPr>
        <p:spPr>
          <a:xfrm flipH="1" flipV="1">
            <a:off x="5344662" y="2907694"/>
            <a:ext cx="750303" cy="1388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109">
            <a:extLst>
              <a:ext uri="{FF2B5EF4-FFF2-40B4-BE49-F238E27FC236}">
                <a16:creationId xmlns:a16="http://schemas.microsoft.com/office/drawing/2014/main" id="{3EC2B370-8649-444F-9371-098A361F1D35}"/>
              </a:ext>
            </a:extLst>
          </p:cNvPr>
          <p:cNvCxnSpPr>
            <a:stCxn id="66" idx="3"/>
          </p:cNvCxnSpPr>
          <p:nvPr/>
        </p:nvCxnSpPr>
        <p:spPr>
          <a:xfrm flipV="1">
            <a:off x="617168" y="3854018"/>
            <a:ext cx="677400" cy="12995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110">
            <a:extLst>
              <a:ext uri="{FF2B5EF4-FFF2-40B4-BE49-F238E27FC236}">
                <a16:creationId xmlns:a16="http://schemas.microsoft.com/office/drawing/2014/main" id="{6D353387-CEC9-4F05-811A-B703638F11FA}"/>
              </a:ext>
            </a:extLst>
          </p:cNvPr>
          <p:cNvCxnSpPr>
            <a:stCxn id="67" idx="3"/>
          </p:cNvCxnSpPr>
          <p:nvPr/>
        </p:nvCxnSpPr>
        <p:spPr>
          <a:xfrm flipV="1">
            <a:off x="643960" y="1081684"/>
            <a:ext cx="655023" cy="13630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接點 127">
            <a:extLst>
              <a:ext uri="{FF2B5EF4-FFF2-40B4-BE49-F238E27FC236}">
                <a16:creationId xmlns:a16="http://schemas.microsoft.com/office/drawing/2014/main" id="{91F3A889-1089-49FE-9E57-1C3340D1C2B5}"/>
              </a:ext>
            </a:extLst>
          </p:cNvPr>
          <p:cNvCxnSpPr/>
          <p:nvPr/>
        </p:nvCxnSpPr>
        <p:spPr>
          <a:xfrm flipH="1">
            <a:off x="3233547" y="4586214"/>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3" name="直線接點 131">
            <a:extLst>
              <a:ext uri="{FF2B5EF4-FFF2-40B4-BE49-F238E27FC236}">
                <a16:creationId xmlns:a16="http://schemas.microsoft.com/office/drawing/2014/main" id="{37AF45D1-E364-49A5-87F8-4AFAFA6EA742}"/>
              </a:ext>
            </a:extLst>
          </p:cNvPr>
          <p:cNvCxnSpPr/>
          <p:nvPr/>
        </p:nvCxnSpPr>
        <p:spPr>
          <a:xfrm flipH="1">
            <a:off x="3243747" y="1830421"/>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74" name="文字方塊 135">
            <a:extLst>
              <a:ext uri="{FF2B5EF4-FFF2-40B4-BE49-F238E27FC236}">
                <a16:creationId xmlns:a16="http://schemas.microsoft.com/office/drawing/2014/main" id="{2F7C57DB-59F7-40F0-A0FD-3DAB6D303B61}"/>
              </a:ext>
            </a:extLst>
          </p:cNvPr>
          <p:cNvSpPr txBox="1"/>
          <p:nvPr/>
        </p:nvSpPr>
        <p:spPr>
          <a:xfrm>
            <a:off x="3345393" y="4042128"/>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3</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75" name="文字方塊 136">
            <a:extLst>
              <a:ext uri="{FF2B5EF4-FFF2-40B4-BE49-F238E27FC236}">
                <a16:creationId xmlns:a16="http://schemas.microsoft.com/office/drawing/2014/main" id="{970C10DC-C6BD-47B7-8B83-63AC0F1DC179}"/>
              </a:ext>
            </a:extLst>
          </p:cNvPr>
          <p:cNvSpPr txBox="1"/>
          <p:nvPr/>
        </p:nvSpPr>
        <p:spPr>
          <a:xfrm>
            <a:off x="2295352" y="3419570"/>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≈0</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76" name="文字方塊 137">
            <a:extLst>
              <a:ext uri="{FF2B5EF4-FFF2-40B4-BE49-F238E27FC236}">
                <a16:creationId xmlns:a16="http://schemas.microsoft.com/office/drawing/2014/main" id="{3F7DD56C-4545-49BF-9DDB-679F07358818}"/>
              </a:ext>
            </a:extLst>
          </p:cNvPr>
          <p:cNvSpPr txBox="1"/>
          <p:nvPr/>
        </p:nvSpPr>
        <p:spPr>
          <a:xfrm>
            <a:off x="3354070" y="3445999"/>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0</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77" name="文字方塊 140">
            <a:extLst>
              <a:ext uri="{FF2B5EF4-FFF2-40B4-BE49-F238E27FC236}">
                <a16:creationId xmlns:a16="http://schemas.microsoft.com/office/drawing/2014/main" id="{32CCB736-8F91-4557-B302-10A26BA501BA}"/>
              </a:ext>
            </a:extLst>
          </p:cNvPr>
          <p:cNvSpPr txBox="1"/>
          <p:nvPr/>
        </p:nvSpPr>
        <p:spPr>
          <a:xfrm>
            <a:off x="3832671" y="2885974"/>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≈0</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78" name="文字方塊 141">
            <a:extLst>
              <a:ext uri="{FF2B5EF4-FFF2-40B4-BE49-F238E27FC236}">
                <a16:creationId xmlns:a16="http://schemas.microsoft.com/office/drawing/2014/main" id="{6501691E-420E-4ED5-9B5F-4785DB86F4BE}"/>
              </a:ext>
            </a:extLst>
          </p:cNvPr>
          <p:cNvSpPr txBox="1"/>
          <p:nvPr/>
        </p:nvSpPr>
        <p:spPr>
          <a:xfrm>
            <a:off x="3201022" y="2663780"/>
            <a:ext cx="361092"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7</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79" name="文字方塊 143">
            <a:extLst>
              <a:ext uri="{FF2B5EF4-FFF2-40B4-BE49-F238E27FC236}">
                <a16:creationId xmlns:a16="http://schemas.microsoft.com/office/drawing/2014/main" id="{991CDDCB-7C1B-4DCA-A00C-9B8BD84D8E01}"/>
              </a:ext>
            </a:extLst>
          </p:cNvPr>
          <p:cNvSpPr txBox="1"/>
          <p:nvPr/>
        </p:nvSpPr>
        <p:spPr>
          <a:xfrm>
            <a:off x="3395099" y="1233868"/>
            <a:ext cx="361092"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0</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80" name="文字方塊 144">
            <a:extLst>
              <a:ext uri="{FF2B5EF4-FFF2-40B4-BE49-F238E27FC236}">
                <a16:creationId xmlns:a16="http://schemas.microsoft.com/office/drawing/2014/main" id="{81038C4F-5280-423D-B2F1-28E2A6061815}"/>
              </a:ext>
            </a:extLst>
          </p:cNvPr>
          <p:cNvSpPr txBox="1"/>
          <p:nvPr/>
        </p:nvSpPr>
        <p:spPr>
          <a:xfrm>
            <a:off x="2100515" y="1247961"/>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≈0</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81" name="文字方塊 145">
            <a:extLst>
              <a:ext uri="{FF2B5EF4-FFF2-40B4-BE49-F238E27FC236}">
                <a16:creationId xmlns:a16="http://schemas.microsoft.com/office/drawing/2014/main" id="{1EE0C7B3-EF2B-4D57-8DD1-C37186B71A4C}"/>
              </a:ext>
            </a:extLst>
          </p:cNvPr>
          <p:cNvSpPr txBox="1"/>
          <p:nvPr/>
        </p:nvSpPr>
        <p:spPr>
          <a:xfrm>
            <a:off x="3290213" y="115021"/>
            <a:ext cx="5317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≈0</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82" name="文字方塊 111">
            <a:extLst>
              <a:ext uri="{FF2B5EF4-FFF2-40B4-BE49-F238E27FC236}">
                <a16:creationId xmlns:a16="http://schemas.microsoft.com/office/drawing/2014/main" id="{90638EAF-ACBE-4CB2-A86F-6633A06BD588}"/>
              </a:ext>
            </a:extLst>
          </p:cNvPr>
          <p:cNvSpPr txBox="1"/>
          <p:nvPr/>
        </p:nvSpPr>
        <p:spPr>
          <a:xfrm>
            <a:off x="3191410" y="2656883"/>
            <a:ext cx="361092"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0</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83" name="文字方塊 117">
            <a:extLst>
              <a:ext uri="{FF2B5EF4-FFF2-40B4-BE49-F238E27FC236}">
                <a16:creationId xmlns:a16="http://schemas.microsoft.com/office/drawing/2014/main" id="{0CFA6BBD-E66D-4A8C-B871-CF551FCE3B95}"/>
              </a:ext>
            </a:extLst>
          </p:cNvPr>
          <p:cNvSpPr txBox="1"/>
          <p:nvPr/>
        </p:nvSpPr>
        <p:spPr>
          <a:xfrm>
            <a:off x="2354033" y="5654786"/>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84" name="文字方塊 123">
            <a:extLst>
              <a:ext uri="{FF2B5EF4-FFF2-40B4-BE49-F238E27FC236}">
                <a16:creationId xmlns:a16="http://schemas.microsoft.com/office/drawing/2014/main" id="{BB8375B7-96EF-4570-9696-35F9CD4F7177}"/>
              </a:ext>
            </a:extLst>
          </p:cNvPr>
          <p:cNvSpPr txBox="1"/>
          <p:nvPr/>
        </p:nvSpPr>
        <p:spPr>
          <a:xfrm>
            <a:off x="3071240" y="5705240"/>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85" name="文字方塊 124">
            <a:extLst>
              <a:ext uri="{FF2B5EF4-FFF2-40B4-BE49-F238E27FC236}">
                <a16:creationId xmlns:a16="http://schemas.microsoft.com/office/drawing/2014/main" id="{A41F71EE-7623-4E2E-A8E3-DABCD491B10E}"/>
              </a:ext>
            </a:extLst>
          </p:cNvPr>
          <p:cNvSpPr txBox="1"/>
          <p:nvPr/>
        </p:nvSpPr>
        <p:spPr>
          <a:xfrm>
            <a:off x="3625970" y="5710409"/>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86" name="文字方塊 125">
            <a:extLst>
              <a:ext uri="{FF2B5EF4-FFF2-40B4-BE49-F238E27FC236}">
                <a16:creationId xmlns:a16="http://schemas.microsoft.com/office/drawing/2014/main" id="{A2D56843-5BBA-4AC4-A0E4-F3F9BF8C8734}"/>
              </a:ext>
            </a:extLst>
          </p:cNvPr>
          <p:cNvSpPr txBox="1"/>
          <p:nvPr/>
        </p:nvSpPr>
        <p:spPr>
          <a:xfrm>
            <a:off x="646267" y="1456530"/>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87" name="文字方塊 126">
            <a:extLst>
              <a:ext uri="{FF2B5EF4-FFF2-40B4-BE49-F238E27FC236}">
                <a16:creationId xmlns:a16="http://schemas.microsoft.com/office/drawing/2014/main" id="{57F28A0E-5D58-4298-9293-EA84EEA77CDA}"/>
              </a:ext>
            </a:extLst>
          </p:cNvPr>
          <p:cNvSpPr txBox="1"/>
          <p:nvPr/>
        </p:nvSpPr>
        <p:spPr>
          <a:xfrm>
            <a:off x="5830247" y="1920356"/>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88" name="文字方塊 128">
            <a:extLst>
              <a:ext uri="{FF2B5EF4-FFF2-40B4-BE49-F238E27FC236}">
                <a16:creationId xmlns:a16="http://schemas.microsoft.com/office/drawing/2014/main" id="{31B027E4-14D2-4A3B-B327-E0169881E448}"/>
              </a:ext>
            </a:extLst>
          </p:cNvPr>
          <p:cNvSpPr txBox="1"/>
          <p:nvPr/>
        </p:nvSpPr>
        <p:spPr>
          <a:xfrm>
            <a:off x="5801339" y="3241343"/>
            <a:ext cx="27157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89" name="文字方塊 129">
            <a:extLst>
              <a:ext uri="{FF2B5EF4-FFF2-40B4-BE49-F238E27FC236}">
                <a16:creationId xmlns:a16="http://schemas.microsoft.com/office/drawing/2014/main" id="{F57A7E06-7271-4FF1-B7AE-6F3DDC0D8C49}"/>
              </a:ext>
            </a:extLst>
          </p:cNvPr>
          <p:cNvSpPr txBox="1"/>
          <p:nvPr/>
        </p:nvSpPr>
        <p:spPr>
          <a:xfrm>
            <a:off x="4303514" y="5686920"/>
            <a:ext cx="3238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90" name="文字方塊 130">
            <a:extLst>
              <a:ext uri="{FF2B5EF4-FFF2-40B4-BE49-F238E27FC236}">
                <a16:creationId xmlns:a16="http://schemas.microsoft.com/office/drawing/2014/main" id="{B81EB3C3-BBB3-446B-BC2A-916826DF1193}"/>
              </a:ext>
            </a:extLst>
          </p:cNvPr>
          <p:cNvSpPr txBox="1"/>
          <p:nvPr/>
        </p:nvSpPr>
        <p:spPr>
          <a:xfrm>
            <a:off x="627703" y="2258796"/>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Calibri"/>
                <a:ea typeface="黑体"/>
                <a:cs typeface="+mn-cs"/>
              </a:rPr>
              <a:t>-10</a:t>
            </a:r>
            <a:endParaRPr kumimoji="0" lang="zh-TW" altLang="en-US" sz="2400" b="1" i="0" u="none" strike="noStrike" kern="1200" cap="none" spc="0" normalizeH="0" baseline="0" noProof="0" dirty="0">
              <a:ln>
                <a:noFill/>
              </a:ln>
              <a:solidFill>
                <a:srgbClr val="FF0000"/>
              </a:solidFill>
              <a:effectLst/>
              <a:uLnTx/>
              <a:uFillTx/>
              <a:latin typeface="Calibri"/>
              <a:ea typeface="黑体"/>
              <a:cs typeface="+mn-cs"/>
            </a:endParaRPr>
          </a:p>
        </p:txBody>
      </p:sp>
      <p:sp>
        <p:nvSpPr>
          <p:cNvPr id="91" name="文字方塊 132">
            <a:extLst>
              <a:ext uri="{FF2B5EF4-FFF2-40B4-BE49-F238E27FC236}">
                <a16:creationId xmlns:a16="http://schemas.microsoft.com/office/drawing/2014/main" id="{A8D02478-72BC-4325-9F38-4128CD4F87A4}"/>
              </a:ext>
            </a:extLst>
          </p:cNvPr>
          <p:cNvSpPr txBox="1"/>
          <p:nvPr/>
        </p:nvSpPr>
        <p:spPr>
          <a:xfrm>
            <a:off x="655815" y="71691"/>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92" name="文字方塊 134">
            <a:extLst>
              <a:ext uri="{FF2B5EF4-FFF2-40B4-BE49-F238E27FC236}">
                <a16:creationId xmlns:a16="http://schemas.microsoft.com/office/drawing/2014/main" id="{F5DC63F9-79CF-4608-9E11-DC4C1E87C9B7}"/>
              </a:ext>
            </a:extLst>
          </p:cNvPr>
          <p:cNvSpPr txBox="1"/>
          <p:nvPr/>
        </p:nvSpPr>
        <p:spPr>
          <a:xfrm>
            <a:off x="665951" y="731142"/>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93" name="文字方塊 138">
            <a:extLst>
              <a:ext uri="{FF2B5EF4-FFF2-40B4-BE49-F238E27FC236}">
                <a16:creationId xmlns:a16="http://schemas.microsoft.com/office/drawing/2014/main" id="{64F41092-3E52-4A52-8B08-3372C7F4D3DB}"/>
              </a:ext>
            </a:extLst>
          </p:cNvPr>
          <p:cNvSpPr txBox="1"/>
          <p:nvPr/>
        </p:nvSpPr>
        <p:spPr>
          <a:xfrm>
            <a:off x="556557" y="3486465"/>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94" name="文字方塊 139">
            <a:extLst>
              <a:ext uri="{FF2B5EF4-FFF2-40B4-BE49-F238E27FC236}">
                <a16:creationId xmlns:a16="http://schemas.microsoft.com/office/drawing/2014/main" id="{D1605374-3715-49A5-AE66-5309CFC1E01F}"/>
              </a:ext>
            </a:extLst>
          </p:cNvPr>
          <p:cNvSpPr txBox="1"/>
          <p:nvPr/>
        </p:nvSpPr>
        <p:spPr>
          <a:xfrm>
            <a:off x="612753" y="4956930"/>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Calibri"/>
                <a:ea typeface="黑体"/>
                <a:cs typeface="+mn-cs"/>
              </a:rPr>
              <a:t>-10</a:t>
            </a:r>
            <a:endParaRPr kumimoji="0" lang="zh-TW" altLang="en-US" sz="2400" b="1" i="0" u="none" strike="noStrike" kern="1200" cap="none" spc="0" normalizeH="0" baseline="0" noProof="0" dirty="0">
              <a:ln>
                <a:noFill/>
              </a:ln>
              <a:solidFill>
                <a:srgbClr val="FF0000"/>
              </a:solidFill>
              <a:effectLst/>
              <a:uLnTx/>
              <a:uFillTx/>
              <a:latin typeface="Calibri"/>
              <a:ea typeface="黑体"/>
              <a:cs typeface="+mn-cs"/>
            </a:endParaRPr>
          </a:p>
        </p:txBody>
      </p:sp>
      <p:sp>
        <p:nvSpPr>
          <p:cNvPr id="95" name="文字方塊 142">
            <a:extLst>
              <a:ext uri="{FF2B5EF4-FFF2-40B4-BE49-F238E27FC236}">
                <a16:creationId xmlns:a16="http://schemas.microsoft.com/office/drawing/2014/main" id="{F833D89E-4C49-42DA-B60B-4BD1ACA44447}"/>
              </a:ext>
            </a:extLst>
          </p:cNvPr>
          <p:cNvSpPr txBox="1"/>
          <p:nvPr/>
        </p:nvSpPr>
        <p:spPr>
          <a:xfrm>
            <a:off x="641473" y="2787325"/>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96" name="文字方塊 146">
            <a:extLst>
              <a:ext uri="{FF2B5EF4-FFF2-40B4-BE49-F238E27FC236}">
                <a16:creationId xmlns:a16="http://schemas.microsoft.com/office/drawing/2014/main" id="{F076E12A-EB4F-4A40-8455-F467AF0A5402}"/>
              </a:ext>
            </a:extLst>
          </p:cNvPr>
          <p:cNvSpPr txBox="1"/>
          <p:nvPr/>
        </p:nvSpPr>
        <p:spPr>
          <a:xfrm>
            <a:off x="655814" y="4198863"/>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lumMod val="50000"/>
                  </a:prstClr>
                </a:solidFill>
                <a:effectLst/>
                <a:uLnTx/>
                <a:uFillTx/>
                <a:latin typeface="Calibri"/>
                <a:ea typeface="黑体"/>
                <a:cs typeface="+mn-cs"/>
              </a:rPr>
              <a:t>0</a:t>
            </a:r>
            <a:endParaRPr kumimoji="0" lang="zh-TW" altLang="en-US" sz="2400" b="1" i="0" u="none" strike="noStrike" kern="1200" cap="none" spc="0" normalizeH="0" baseline="0" noProof="0" dirty="0">
              <a:ln>
                <a:noFill/>
              </a:ln>
              <a:solidFill>
                <a:prstClr val="white">
                  <a:lumMod val="50000"/>
                </a:prstClr>
              </a:solidFill>
              <a:effectLst/>
              <a:uLnTx/>
              <a:uFillTx/>
              <a:latin typeface="Calibri"/>
              <a:ea typeface="黑体"/>
              <a:cs typeface="+mn-cs"/>
            </a:endParaRPr>
          </a:p>
        </p:txBody>
      </p:sp>
      <p:sp>
        <p:nvSpPr>
          <p:cNvPr id="97" name="文字方塊 147">
            <a:extLst>
              <a:ext uri="{FF2B5EF4-FFF2-40B4-BE49-F238E27FC236}">
                <a16:creationId xmlns:a16="http://schemas.microsoft.com/office/drawing/2014/main" id="{5BDFA19E-A6BE-4733-A4A4-95DE01D9E34D}"/>
              </a:ext>
            </a:extLst>
          </p:cNvPr>
          <p:cNvSpPr txBox="1"/>
          <p:nvPr/>
        </p:nvSpPr>
        <p:spPr>
          <a:xfrm>
            <a:off x="5659296" y="3891560"/>
            <a:ext cx="685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
        <p:nvSpPr>
          <p:cNvPr id="98" name="文字方塊 148">
            <a:extLst>
              <a:ext uri="{FF2B5EF4-FFF2-40B4-BE49-F238E27FC236}">
                <a16:creationId xmlns:a16="http://schemas.microsoft.com/office/drawing/2014/main" id="{E7E487B9-6C1D-40C6-8235-B992F9C939ED}"/>
              </a:ext>
            </a:extLst>
          </p:cNvPr>
          <p:cNvSpPr txBox="1"/>
          <p:nvPr/>
        </p:nvSpPr>
        <p:spPr>
          <a:xfrm>
            <a:off x="5475699" y="2556492"/>
            <a:ext cx="9021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0000FF"/>
                </a:solidFill>
                <a:effectLst/>
                <a:uLnTx/>
                <a:uFillTx/>
                <a:latin typeface="Calibri"/>
                <a:ea typeface="黑体"/>
                <a:cs typeface="+mn-cs"/>
              </a:rPr>
              <a:t>100</a:t>
            </a:r>
            <a:endParaRPr kumimoji="0" lang="zh-TW" altLang="en-US" sz="2400" b="1" i="0" u="none" strike="noStrike" kern="1200" cap="none" spc="0" normalizeH="0" baseline="0" noProof="0" dirty="0">
              <a:ln>
                <a:noFill/>
              </a:ln>
              <a:solidFill>
                <a:srgbClr val="0000FF"/>
              </a:solidFill>
              <a:effectLst/>
              <a:uLnTx/>
              <a:uFillTx/>
              <a:latin typeface="Calibri"/>
              <a:ea typeface="黑体"/>
              <a:cs typeface="+mn-cs"/>
            </a:endParaRPr>
          </a:p>
        </p:txBody>
      </p:sp>
    </p:spTree>
    <p:extLst>
      <p:ext uri="{BB962C8B-B14F-4D97-AF65-F5344CB8AC3E}">
        <p14:creationId xmlns:p14="http://schemas.microsoft.com/office/powerpoint/2010/main" val="163559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6" grpId="0"/>
      <p:bldP spid="77" grpId="0"/>
      <p:bldP spid="79" grpId="0" animBg="1"/>
      <p:bldP spid="80" grpId="0"/>
      <p:bldP spid="81" grpId="0"/>
      <p:bldP spid="8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 —— LSTM</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51" name="文字方塊 10">
            <a:extLst>
              <a:ext uri="{FF2B5EF4-FFF2-40B4-BE49-F238E27FC236}">
                <a16:creationId xmlns:a16="http://schemas.microsoft.com/office/drawing/2014/main" id="{26C2D771-3C60-43A2-9E62-57A48F21756F}"/>
              </a:ext>
            </a:extLst>
          </p:cNvPr>
          <p:cNvSpPr txBox="1"/>
          <p:nvPr/>
        </p:nvSpPr>
        <p:spPr>
          <a:xfrm>
            <a:off x="4235687" y="6047720"/>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25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2" name="文字方塊 11">
            <a:extLst>
              <a:ext uri="{FF2B5EF4-FFF2-40B4-BE49-F238E27FC236}">
                <a16:creationId xmlns:a16="http://schemas.microsoft.com/office/drawing/2014/main" id="{3DE0A66B-657F-4874-B194-FA0D87BE82E2}"/>
              </a:ext>
            </a:extLst>
          </p:cNvPr>
          <p:cNvSpPr txBox="1"/>
          <p:nvPr/>
        </p:nvSpPr>
        <p:spPr>
          <a:xfrm>
            <a:off x="5597257" y="6047722"/>
            <a:ext cx="570185"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25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3" name="文字方塊 3">
            <a:extLst>
              <a:ext uri="{FF2B5EF4-FFF2-40B4-BE49-F238E27FC236}">
                <a16:creationId xmlns:a16="http://schemas.microsoft.com/office/drawing/2014/main" id="{9DF1A443-32D5-4954-937A-C6F0676ACDCE}"/>
              </a:ext>
            </a:extLst>
          </p:cNvPr>
          <p:cNvSpPr txBox="1"/>
          <p:nvPr/>
        </p:nvSpPr>
        <p:spPr>
          <a:xfrm>
            <a:off x="6479311" y="6047720"/>
            <a:ext cx="17108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Input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4" name="橢圓 1">
            <a:extLst>
              <a:ext uri="{FF2B5EF4-FFF2-40B4-BE49-F238E27FC236}">
                <a16:creationId xmlns:a16="http://schemas.microsoft.com/office/drawing/2014/main" id="{4E4C134A-2941-4CC3-9F5A-4BF833ABA771}"/>
              </a:ext>
            </a:extLst>
          </p:cNvPr>
          <p:cNvSpPr/>
          <p:nvPr/>
        </p:nvSpPr>
        <p:spPr>
          <a:xfrm>
            <a:off x="3247278" y="3047635"/>
            <a:ext cx="1200150" cy="120015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55" name="橢圓 35">
            <a:extLst>
              <a:ext uri="{FF2B5EF4-FFF2-40B4-BE49-F238E27FC236}">
                <a16:creationId xmlns:a16="http://schemas.microsoft.com/office/drawing/2014/main" id="{557645C8-559B-4969-8FA3-9D382D6C658E}"/>
              </a:ext>
            </a:extLst>
          </p:cNvPr>
          <p:cNvSpPr/>
          <p:nvPr/>
        </p:nvSpPr>
        <p:spPr>
          <a:xfrm>
            <a:off x="6134567" y="3047635"/>
            <a:ext cx="1200150" cy="120015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56" name="文字方塊 2">
            <a:extLst>
              <a:ext uri="{FF2B5EF4-FFF2-40B4-BE49-F238E27FC236}">
                <a16:creationId xmlns:a16="http://schemas.microsoft.com/office/drawing/2014/main" id="{AEFFA5DF-14A2-4F32-8CE6-90B94228083D}"/>
              </a:ext>
            </a:extLst>
          </p:cNvPr>
          <p:cNvSpPr txBox="1"/>
          <p:nvPr/>
        </p:nvSpPr>
        <p:spPr>
          <a:xfrm>
            <a:off x="921954" y="810279"/>
            <a:ext cx="294444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网络结构</a:t>
            </a: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7" name="文字方塊 4">
            <a:extLst>
              <a:ext uri="{FF2B5EF4-FFF2-40B4-BE49-F238E27FC236}">
                <a16:creationId xmlns:a16="http://schemas.microsoft.com/office/drawing/2014/main" id="{39A56628-5896-4343-824C-A9A926A15EAD}"/>
              </a:ext>
            </a:extLst>
          </p:cNvPr>
          <p:cNvSpPr txBox="1"/>
          <p:nvPr/>
        </p:nvSpPr>
        <p:spPr>
          <a:xfrm>
            <a:off x="3046656" y="1313677"/>
            <a:ext cx="6241571"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用 </a:t>
            </a:r>
            <a:r>
              <a:rPr kumimoji="0" lang="en-US" altLang="zh-CN" sz="2800" b="0" i="0" u="none" strike="noStrike" kern="1200" cap="none" spc="0" normalizeH="0" baseline="0" noProof="0" dirty="0">
                <a:ln>
                  <a:noFill/>
                </a:ln>
                <a:solidFill>
                  <a:prstClr val="black"/>
                </a:solidFill>
                <a:effectLst/>
                <a:uLnTx/>
                <a:uFillTx/>
                <a:latin typeface="Calibri"/>
                <a:ea typeface="黑体"/>
                <a:cs typeface="+mn-cs"/>
              </a:rPr>
              <a:t>LSTM </a:t>
            </a: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替换原始神经元</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8" name="手繪多邊形 6">
            <a:extLst>
              <a:ext uri="{FF2B5EF4-FFF2-40B4-BE49-F238E27FC236}">
                <a16:creationId xmlns:a16="http://schemas.microsoft.com/office/drawing/2014/main" id="{6FAD875C-7C31-40D2-BE5A-5CC6E48D5384}"/>
              </a:ext>
            </a:extLst>
          </p:cNvPr>
          <p:cNvSpPr/>
          <p:nvPr/>
        </p:nvSpPr>
        <p:spPr>
          <a:xfrm>
            <a:off x="3397487" y="3337792"/>
            <a:ext cx="838200" cy="619836"/>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9" name="手繪多邊形 40">
            <a:extLst>
              <a:ext uri="{FF2B5EF4-FFF2-40B4-BE49-F238E27FC236}">
                <a16:creationId xmlns:a16="http://schemas.microsoft.com/office/drawing/2014/main" id="{278E5389-9458-4051-8B23-3FBFA05E7E65}"/>
              </a:ext>
            </a:extLst>
          </p:cNvPr>
          <p:cNvSpPr/>
          <p:nvPr/>
        </p:nvSpPr>
        <p:spPr>
          <a:xfrm>
            <a:off x="6312429" y="3306301"/>
            <a:ext cx="838200" cy="619836"/>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cxnSp>
        <p:nvCxnSpPr>
          <p:cNvPr id="60" name="直線單箭頭接點 12">
            <a:extLst>
              <a:ext uri="{FF2B5EF4-FFF2-40B4-BE49-F238E27FC236}">
                <a16:creationId xmlns:a16="http://schemas.microsoft.com/office/drawing/2014/main" id="{99C2BE3F-0B6A-4AA3-BC26-34406F546521}"/>
              </a:ext>
            </a:extLst>
          </p:cNvPr>
          <p:cNvCxnSpPr>
            <a:stCxn id="54" idx="0"/>
          </p:cNvCxnSpPr>
          <p:nvPr/>
        </p:nvCxnSpPr>
        <p:spPr>
          <a:xfrm flipV="1">
            <a:off x="3847353" y="2457086"/>
            <a:ext cx="0" cy="5905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46">
            <a:extLst>
              <a:ext uri="{FF2B5EF4-FFF2-40B4-BE49-F238E27FC236}">
                <a16:creationId xmlns:a16="http://schemas.microsoft.com/office/drawing/2014/main" id="{2A4A4C33-3AA6-42AF-A1DD-1E4F2F03AEA4}"/>
              </a:ext>
            </a:extLst>
          </p:cNvPr>
          <p:cNvCxnSpPr/>
          <p:nvPr/>
        </p:nvCxnSpPr>
        <p:spPr>
          <a:xfrm flipV="1">
            <a:off x="6762003" y="2457086"/>
            <a:ext cx="0" cy="5905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文字方塊 47">
                <a:extLst>
                  <a:ext uri="{FF2B5EF4-FFF2-40B4-BE49-F238E27FC236}">
                    <a16:creationId xmlns:a16="http://schemas.microsoft.com/office/drawing/2014/main" id="{00C7D51C-57CD-4B0A-928A-38168E54D0AF}"/>
                  </a:ext>
                </a:extLst>
              </p:cNvPr>
              <p:cNvSpPr txBox="1"/>
              <p:nvPr/>
            </p:nvSpPr>
            <p:spPr>
              <a:xfrm>
                <a:off x="3678434" y="2020363"/>
                <a:ext cx="375937"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62" name="文字方塊 47">
                <a:extLst>
                  <a:ext uri="{FF2B5EF4-FFF2-40B4-BE49-F238E27FC236}">
                    <a16:creationId xmlns:a16="http://schemas.microsoft.com/office/drawing/2014/main" id="{00C7D51C-57CD-4B0A-928A-38168E54D0AF}"/>
                  </a:ext>
                </a:extLst>
              </p:cNvPr>
              <p:cNvSpPr txBox="1">
                <a:spLocks noRot="1" noChangeAspect="1" noMove="1" noResize="1" noEditPoints="1" noAdjustHandles="1" noChangeArrowheads="1" noChangeShapeType="1" noTextEdit="1"/>
              </p:cNvSpPr>
              <p:nvPr/>
            </p:nvSpPr>
            <p:spPr>
              <a:xfrm>
                <a:off x="3678434" y="2020363"/>
                <a:ext cx="375937" cy="369332"/>
              </a:xfrm>
              <a:prstGeom prst="rect">
                <a:avLst/>
              </a:prstGeom>
              <a:blipFill>
                <a:blip r:embed="rId4"/>
                <a:stretch>
                  <a:fillRect l="-9677" r="-6452"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字方塊 49">
                <a:extLst>
                  <a:ext uri="{FF2B5EF4-FFF2-40B4-BE49-F238E27FC236}">
                    <a16:creationId xmlns:a16="http://schemas.microsoft.com/office/drawing/2014/main" id="{0F4E04A2-D953-4798-97DA-86C573AAEC60}"/>
                  </a:ext>
                </a:extLst>
              </p:cNvPr>
              <p:cNvSpPr txBox="1"/>
              <p:nvPr/>
            </p:nvSpPr>
            <p:spPr>
              <a:xfrm>
                <a:off x="6570476" y="2013754"/>
                <a:ext cx="383054"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63" name="文字方塊 49">
                <a:extLst>
                  <a:ext uri="{FF2B5EF4-FFF2-40B4-BE49-F238E27FC236}">
                    <a16:creationId xmlns:a16="http://schemas.microsoft.com/office/drawing/2014/main" id="{0F4E04A2-D953-4798-97DA-86C573AAEC60}"/>
                  </a:ext>
                </a:extLst>
              </p:cNvPr>
              <p:cNvSpPr txBox="1">
                <a:spLocks noRot="1" noChangeAspect="1" noMove="1" noResize="1" noEditPoints="1" noAdjustHandles="1" noChangeArrowheads="1" noChangeShapeType="1" noTextEdit="1"/>
              </p:cNvSpPr>
              <p:nvPr/>
            </p:nvSpPr>
            <p:spPr>
              <a:xfrm>
                <a:off x="6570476" y="2013754"/>
                <a:ext cx="383054" cy="369332"/>
              </a:xfrm>
              <a:prstGeom prst="rect">
                <a:avLst/>
              </a:prstGeom>
              <a:blipFill>
                <a:blip r:embed="rId5"/>
                <a:stretch>
                  <a:fillRect l="-11111" r="-6349" b="-13115"/>
                </a:stretch>
              </a:blipFill>
            </p:spPr>
            <p:txBody>
              <a:bodyPr/>
              <a:lstStyle/>
              <a:p>
                <a:r>
                  <a:rPr lang="zh-CN" altLang="en-US">
                    <a:noFill/>
                  </a:rPr>
                  <a:t> </a:t>
                </a:r>
              </a:p>
            </p:txBody>
          </p:sp>
        </mc:Fallback>
      </mc:AlternateContent>
      <p:sp>
        <p:nvSpPr>
          <p:cNvPr id="64" name="文字方塊 24">
            <a:extLst>
              <a:ext uri="{FF2B5EF4-FFF2-40B4-BE49-F238E27FC236}">
                <a16:creationId xmlns:a16="http://schemas.microsoft.com/office/drawing/2014/main" id="{132A2B51-9692-4FDD-8728-A22AB209AF76}"/>
              </a:ext>
            </a:extLst>
          </p:cNvPr>
          <p:cNvSpPr txBox="1"/>
          <p:nvPr/>
        </p:nvSpPr>
        <p:spPr>
          <a:xfrm rot="5400000">
            <a:off x="3733168" y="1642545"/>
            <a:ext cx="42026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32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65" name="文字方塊 51">
            <a:extLst>
              <a:ext uri="{FF2B5EF4-FFF2-40B4-BE49-F238E27FC236}">
                <a16:creationId xmlns:a16="http://schemas.microsoft.com/office/drawing/2014/main" id="{E01892B2-2363-40D2-8910-C1AA3C97E97E}"/>
              </a:ext>
            </a:extLst>
          </p:cNvPr>
          <p:cNvSpPr txBox="1"/>
          <p:nvPr/>
        </p:nvSpPr>
        <p:spPr>
          <a:xfrm rot="5400000">
            <a:off x="6572119" y="1677105"/>
            <a:ext cx="52321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3200" b="0" i="0" u="none" strike="noStrike" kern="1200" cap="none" spc="0" normalizeH="0" baseline="0" noProof="0" dirty="0">
              <a:ln>
                <a:noFill/>
              </a:ln>
              <a:solidFill>
                <a:prstClr val="black"/>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66" name="文字方塊 52">
                <a:extLst>
                  <a:ext uri="{FF2B5EF4-FFF2-40B4-BE49-F238E27FC236}">
                    <a16:creationId xmlns:a16="http://schemas.microsoft.com/office/drawing/2014/main" id="{0C934048-9836-45CB-98C5-1508CC5DBE25}"/>
                  </a:ext>
                </a:extLst>
              </p:cNvPr>
              <p:cNvSpPr txBox="1"/>
              <p:nvPr/>
            </p:nvSpPr>
            <p:spPr>
              <a:xfrm>
                <a:off x="3508732" y="4189630"/>
                <a:ext cx="34599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66" name="文字方塊 52">
                <a:extLst>
                  <a:ext uri="{FF2B5EF4-FFF2-40B4-BE49-F238E27FC236}">
                    <a16:creationId xmlns:a16="http://schemas.microsoft.com/office/drawing/2014/main" id="{0C934048-9836-45CB-98C5-1508CC5DBE25}"/>
                  </a:ext>
                </a:extLst>
              </p:cNvPr>
              <p:cNvSpPr txBox="1">
                <a:spLocks noRot="1" noChangeAspect="1" noMove="1" noResize="1" noEditPoints="1" noAdjustHandles="1" noChangeArrowheads="1" noChangeShapeType="1" noTextEdit="1"/>
              </p:cNvSpPr>
              <p:nvPr/>
            </p:nvSpPr>
            <p:spPr>
              <a:xfrm>
                <a:off x="3508732" y="4189630"/>
                <a:ext cx="345992" cy="369332"/>
              </a:xfrm>
              <a:prstGeom prst="rect">
                <a:avLst/>
              </a:prstGeom>
              <a:blipFill>
                <a:blip r:embed="rId6"/>
                <a:stretch>
                  <a:fillRect l="-12500" r="-8929"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字方塊 54">
                <a:extLst>
                  <a:ext uri="{FF2B5EF4-FFF2-40B4-BE49-F238E27FC236}">
                    <a16:creationId xmlns:a16="http://schemas.microsoft.com/office/drawing/2014/main" id="{0238FB73-C7C9-416B-96AD-01FCA79881F0}"/>
                  </a:ext>
                </a:extLst>
              </p:cNvPr>
              <p:cNvSpPr txBox="1"/>
              <p:nvPr/>
            </p:nvSpPr>
            <p:spPr>
              <a:xfrm>
                <a:off x="6748680" y="4216061"/>
                <a:ext cx="35310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67" name="文字方塊 54">
                <a:extLst>
                  <a:ext uri="{FF2B5EF4-FFF2-40B4-BE49-F238E27FC236}">
                    <a16:creationId xmlns:a16="http://schemas.microsoft.com/office/drawing/2014/main" id="{0238FB73-C7C9-416B-96AD-01FCA79881F0}"/>
                  </a:ext>
                </a:extLst>
              </p:cNvPr>
              <p:cNvSpPr txBox="1">
                <a:spLocks noRot="1" noChangeAspect="1" noMove="1" noResize="1" noEditPoints="1" noAdjustHandles="1" noChangeArrowheads="1" noChangeShapeType="1" noTextEdit="1"/>
              </p:cNvSpPr>
              <p:nvPr/>
            </p:nvSpPr>
            <p:spPr>
              <a:xfrm>
                <a:off x="6748680" y="4216061"/>
                <a:ext cx="353109" cy="369332"/>
              </a:xfrm>
              <a:prstGeom prst="rect">
                <a:avLst/>
              </a:prstGeom>
              <a:blipFill>
                <a:blip r:embed="rId7"/>
                <a:stretch>
                  <a:fillRect l="-10345" r="-6897" b="-15000"/>
                </a:stretch>
              </a:blipFill>
            </p:spPr>
            <p:txBody>
              <a:bodyPr/>
              <a:lstStyle/>
              <a:p>
                <a:r>
                  <a:rPr lang="zh-CN" altLang="en-US">
                    <a:noFill/>
                  </a:rPr>
                  <a:t> </a:t>
                </a:r>
              </a:p>
            </p:txBody>
          </p:sp>
        </mc:Fallback>
      </mc:AlternateContent>
      <p:cxnSp>
        <p:nvCxnSpPr>
          <p:cNvPr id="68" name="直線單箭頭接點 55">
            <a:extLst>
              <a:ext uri="{FF2B5EF4-FFF2-40B4-BE49-F238E27FC236}">
                <a16:creationId xmlns:a16="http://schemas.microsoft.com/office/drawing/2014/main" id="{4160C936-9459-451E-91CA-CFDAE0B48CD6}"/>
              </a:ext>
            </a:extLst>
          </p:cNvPr>
          <p:cNvCxnSpPr>
            <a:endCxn id="54" idx="4"/>
          </p:cNvCxnSpPr>
          <p:nvPr/>
        </p:nvCxnSpPr>
        <p:spPr>
          <a:xfrm flipH="1" flipV="1">
            <a:off x="3847353" y="4247785"/>
            <a:ext cx="600075" cy="17999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56">
            <a:extLst>
              <a:ext uri="{FF2B5EF4-FFF2-40B4-BE49-F238E27FC236}">
                <a16:creationId xmlns:a16="http://schemas.microsoft.com/office/drawing/2014/main" id="{FCC4D317-55BB-40AC-B2A7-935C07331DAB}"/>
              </a:ext>
            </a:extLst>
          </p:cNvPr>
          <p:cNvCxnSpPr>
            <a:stCxn id="51" idx="0"/>
            <a:endCxn id="55" idx="4"/>
          </p:cNvCxnSpPr>
          <p:nvPr/>
        </p:nvCxnSpPr>
        <p:spPr>
          <a:xfrm flipV="1">
            <a:off x="4477227" y="4247785"/>
            <a:ext cx="2257415" cy="17999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57">
            <a:extLst>
              <a:ext uri="{FF2B5EF4-FFF2-40B4-BE49-F238E27FC236}">
                <a16:creationId xmlns:a16="http://schemas.microsoft.com/office/drawing/2014/main" id="{D35C2463-A2F5-48CB-B781-7D7CDB19CF03}"/>
              </a:ext>
            </a:extLst>
          </p:cNvPr>
          <p:cNvCxnSpPr>
            <a:endCxn id="54" idx="4"/>
          </p:cNvCxnSpPr>
          <p:nvPr/>
        </p:nvCxnSpPr>
        <p:spPr>
          <a:xfrm flipH="1" flipV="1">
            <a:off x="3847353" y="4247785"/>
            <a:ext cx="2013386" cy="17999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58">
            <a:extLst>
              <a:ext uri="{FF2B5EF4-FFF2-40B4-BE49-F238E27FC236}">
                <a16:creationId xmlns:a16="http://schemas.microsoft.com/office/drawing/2014/main" id="{ECCC68DD-7286-4CAE-8036-9BCC34B87003}"/>
              </a:ext>
            </a:extLst>
          </p:cNvPr>
          <p:cNvCxnSpPr>
            <a:endCxn id="55" idx="4"/>
          </p:cNvCxnSpPr>
          <p:nvPr/>
        </p:nvCxnSpPr>
        <p:spPr>
          <a:xfrm flipV="1">
            <a:off x="5878571" y="4247785"/>
            <a:ext cx="856071" cy="17999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84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p:bldP spid="54" grpId="0" animBg="1"/>
      <p:bldP spid="55" grpId="0" animBg="1"/>
      <p:bldP spid="56" grpId="0"/>
      <p:bldP spid="57" grpId="0"/>
      <p:bldP spid="58" grpId="0" animBg="1"/>
      <p:bldP spid="59" grpId="0" animBg="1"/>
      <p:bldP spid="62" grpId="0"/>
      <p:bldP spid="63" grpId="0"/>
      <p:bldP spid="64" grpId="0"/>
      <p:bldP spid="65" grpId="0"/>
      <p:bldP spid="66" grpId="0"/>
      <p:bldP spid="6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 —— LSTM</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pic>
        <p:nvPicPr>
          <p:cNvPr id="27" name="圖片 8">
            <a:extLst>
              <a:ext uri="{FF2B5EF4-FFF2-40B4-BE49-F238E27FC236}">
                <a16:creationId xmlns:a16="http://schemas.microsoft.com/office/drawing/2014/main" id="{DE323F27-F341-406A-9D39-64A76F10F13A}"/>
              </a:ext>
            </a:extLst>
          </p:cNvPr>
          <p:cNvPicPr>
            <a:picLocks noChangeAspect="1"/>
          </p:cNvPicPr>
          <p:nvPr/>
        </p:nvPicPr>
        <p:blipFill>
          <a:blip r:embed="rId4"/>
          <a:stretch>
            <a:fillRect/>
          </a:stretch>
        </p:blipFill>
        <p:spPr>
          <a:xfrm>
            <a:off x="1419429" y="776514"/>
            <a:ext cx="2763125" cy="3315667"/>
          </a:xfrm>
          <a:prstGeom prst="rect">
            <a:avLst/>
          </a:prstGeom>
        </p:spPr>
      </p:pic>
      <p:pic>
        <p:nvPicPr>
          <p:cNvPr id="28" name="圖片 9">
            <a:extLst>
              <a:ext uri="{FF2B5EF4-FFF2-40B4-BE49-F238E27FC236}">
                <a16:creationId xmlns:a16="http://schemas.microsoft.com/office/drawing/2014/main" id="{00B88421-4B09-4A71-9BC1-7EE4DB68A054}"/>
              </a:ext>
            </a:extLst>
          </p:cNvPr>
          <p:cNvPicPr>
            <a:picLocks noChangeAspect="1"/>
          </p:cNvPicPr>
          <p:nvPr/>
        </p:nvPicPr>
        <p:blipFill>
          <a:blip r:embed="rId4"/>
          <a:stretch>
            <a:fillRect/>
          </a:stretch>
        </p:blipFill>
        <p:spPr>
          <a:xfrm>
            <a:off x="5747296" y="756155"/>
            <a:ext cx="2763125" cy="3300249"/>
          </a:xfrm>
          <a:prstGeom prst="rect">
            <a:avLst/>
          </a:prstGeom>
        </p:spPr>
      </p:pic>
      <p:sp>
        <p:nvSpPr>
          <p:cNvPr id="29" name="文字方塊 10">
            <a:extLst>
              <a:ext uri="{FF2B5EF4-FFF2-40B4-BE49-F238E27FC236}">
                <a16:creationId xmlns:a16="http://schemas.microsoft.com/office/drawing/2014/main" id="{0F4B8401-3868-4CFC-90EA-60FF103DF3C4}"/>
              </a:ext>
            </a:extLst>
          </p:cNvPr>
          <p:cNvSpPr txBox="1"/>
          <p:nvPr/>
        </p:nvSpPr>
        <p:spPr>
          <a:xfrm>
            <a:off x="3674459" y="6067134"/>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25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0" name="文字方塊 11">
            <a:extLst>
              <a:ext uri="{FF2B5EF4-FFF2-40B4-BE49-F238E27FC236}">
                <a16:creationId xmlns:a16="http://schemas.microsoft.com/office/drawing/2014/main" id="{2AD84912-03F7-4F86-989E-6E9B96E24EE2}"/>
              </a:ext>
            </a:extLst>
          </p:cNvPr>
          <p:cNvSpPr txBox="1"/>
          <p:nvPr/>
        </p:nvSpPr>
        <p:spPr>
          <a:xfrm>
            <a:off x="5036029" y="6067136"/>
            <a:ext cx="570185"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25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1" name="文字方塊 13">
            <a:extLst>
              <a:ext uri="{FF2B5EF4-FFF2-40B4-BE49-F238E27FC236}">
                <a16:creationId xmlns:a16="http://schemas.microsoft.com/office/drawing/2014/main" id="{6EB483A9-FFF2-4711-B47B-99DFAF3C864F}"/>
              </a:ext>
            </a:extLst>
          </p:cNvPr>
          <p:cNvSpPr txBox="1"/>
          <p:nvPr/>
        </p:nvSpPr>
        <p:spPr>
          <a:xfrm>
            <a:off x="2664227" y="4056404"/>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2" name="文字方塊 14">
            <a:extLst>
              <a:ext uri="{FF2B5EF4-FFF2-40B4-BE49-F238E27FC236}">
                <a16:creationId xmlns:a16="http://schemas.microsoft.com/office/drawing/2014/main" id="{B21DCBEC-8467-4057-A1B5-3288DFDF6703}"/>
              </a:ext>
            </a:extLst>
          </p:cNvPr>
          <p:cNvSpPr txBox="1"/>
          <p:nvPr/>
        </p:nvSpPr>
        <p:spPr>
          <a:xfrm>
            <a:off x="1018047" y="2789653"/>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3" name="文字方塊 15">
            <a:extLst>
              <a:ext uri="{FF2B5EF4-FFF2-40B4-BE49-F238E27FC236}">
                <a16:creationId xmlns:a16="http://schemas.microsoft.com/office/drawing/2014/main" id="{A510BCB2-A412-4742-97DC-E677C582899C}"/>
              </a:ext>
            </a:extLst>
          </p:cNvPr>
          <p:cNvSpPr txBox="1"/>
          <p:nvPr/>
        </p:nvSpPr>
        <p:spPr>
          <a:xfrm>
            <a:off x="4181222" y="2179823"/>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4" name="文字方塊 16">
            <a:extLst>
              <a:ext uri="{FF2B5EF4-FFF2-40B4-BE49-F238E27FC236}">
                <a16:creationId xmlns:a16="http://schemas.microsoft.com/office/drawing/2014/main" id="{D6521C2C-3B8F-410F-BDD1-CCA3F4A240E6}"/>
              </a:ext>
            </a:extLst>
          </p:cNvPr>
          <p:cNvSpPr txBox="1"/>
          <p:nvPr/>
        </p:nvSpPr>
        <p:spPr>
          <a:xfrm>
            <a:off x="1036852" y="948161"/>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5" name="文字方塊 17">
            <a:extLst>
              <a:ext uri="{FF2B5EF4-FFF2-40B4-BE49-F238E27FC236}">
                <a16:creationId xmlns:a16="http://schemas.microsoft.com/office/drawing/2014/main" id="{A248F920-6160-448C-AC3A-3B1AE141EC0F}"/>
              </a:ext>
            </a:extLst>
          </p:cNvPr>
          <p:cNvSpPr txBox="1"/>
          <p:nvPr/>
        </p:nvSpPr>
        <p:spPr>
          <a:xfrm>
            <a:off x="7011144" y="3977971"/>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6" name="文字方塊 18">
            <a:extLst>
              <a:ext uri="{FF2B5EF4-FFF2-40B4-BE49-F238E27FC236}">
                <a16:creationId xmlns:a16="http://schemas.microsoft.com/office/drawing/2014/main" id="{3A442943-048D-46DF-AFF4-65C14C649E47}"/>
              </a:ext>
            </a:extLst>
          </p:cNvPr>
          <p:cNvSpPr txBox="1"/>
          <p:nvPr/>
        </p:nvSpPr>
        <p:spPr>
          <a:xfrm>
            <a:off x="5302317" y="2644471"/>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7" name="文字方塊 19">
            <a:extLst>
              <a:ext uri="{FF2B5EF4-FFF2-40B4-BE49-F238E27FC236}">
                <a16:creationId xmlns:a16="http://schemas.microsoft.com/office/drawing/2014/main" id="{8808732B-5097-4A82-972C-2B8CE003613D}"/>
              </a:ext>
            </a:extLst>
          </p:cNvPr>
          <p:cNvSpPr txBox="1"/>
          <p:nvPr/>
        </p:nvSpPr>
        <p:spPr>
          <a:xfrm>
            <a:off x="8495000" y="2143696"/>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8" name="文字方塊 20">
            <a:extLst>
              <a:ext uri="{FF2B5EF4-FFF2-40B4-BE49-F238E27FC236}">
                <a16:creationId xmlns:a16="http://schemas.microsoft.com/office/drawing/2014/main" id="{0430F82B-E373-4986-9C38-C492F98348CB}"/>
              </a:ext>
            </a:extLst>
          </p:cNvPr>
          <p:cNvSpPr txBox="1"/>
          <p:nvPr/>
        </p:nvSpPr>
        <p:spPr>
          <a:xfrm>
            <a:off x="5351512" y="918012"/>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9" name="文字方塊 3">
            <a:extLst>
              <a:ext uri="{FF2B5EF4-FFF2-40B4-BE49-F238E27FC236}">
                <a16:creationId xmlns:a16="http://schemas.microsoft.com/office/drawing/2014/main" id="{6D37A410-55A7-44CA-BCB5-71D944BE611C}"/>
              </a:ext>
            </a:extLst>
          </p:cNvPr>
          <p:cNvSpPr txBox="1"/>
          <p:nvPr/>
        </p:nvSpPr>
        <p:spPr>
          <a:xfrm>
            <a:off x="5918083" y="6067134"/>
            <a:ext cx="17108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Input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0" name="手繪多邊形 21">
            <a:extLst>
              <a:ext uri="{FF2B5EF4-FFF2-40B4-BE49-F238E27FC236}">
                <a16:creationId xmlns:a16="http://schemas.microsoft.com/office/drawing/2014/main" id="{563C9239-2E14-4151-907E-73EFDA3E2673}"/>
              </a:ext>
            </a:extLst>
          </p:cNvPr>
          <p:cNvSpPr/>
          <p:nvPr/>
        </p:nvSpPr>
        <p:spPr>
          <a:xfrm>
            <a:off x="2915118" y="4518069"/>
            <a:ext cx="1018253" cy="1563417"/>
          </a:xfrm>
          <a:custGeom>
            <a:avLst/>
            <a:gdLst>
              <a:gd name="connsiteX0" fmla="*/ 1204685 w 1204685"/>
              <a:gd name="connsiteY0" fmla="*/ 899886 h 899886"/>
              <a:gd name="connsiteX1" fmla="*/ 0 w 1204685"/>
              <a:gd name="connsiteY1" fmla="*/ 0 h 899886"/>
            </a:gdLst>
            <a:ahLst/>
            <a:cxnLst>
              <a:cxn ang="0">
                <a:pos x="connsiteX0" y="connsiteY0"/>
              </a:cxn>
              <a:cxn ang="0">
                <a:pos x="connsiteX1" y="connsiteY1"/>
              </a:cxn>
            </a:cxnLst>
            <a:rect l="l" t="t" r="r" b="b"/>
            <a:pathLst>
              <a:path w="1204685" h="899886">
                <a:moveTo>
                  <a:pt x="1204685" y="899886"/>
                </a:moveTo>
                <a:lnTo>
                  <a:pt x="0" y="0"/>
                </a:lnTo>
              </a:path>
            </a:pathLst>
          </a:custGeom>
          <a:noFill/>
          <a:ln w="38100">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1" name="手繪多邊形 22">
            <a:extLst>
              <a:ext uri="{FF2B5EF4-FFF2-40B4-BE49-F238E27FC236}">
                <a16:creationId xmlns:a16="http://schemas.microsoft.com/office/drawing/2014/main" id="{4BA56BB6-C5F9-4CC3-91B4-0A1CC89E2E3F}"/>
              </a:ext>
            </a:extLst>
          </p:cNvPr>
          <p:cNvSpPr/>
          <p:nvPr/>
        </p:nvSpPr>
        <p:spPr>
          <a:xfrm>
            <a:off x="2955779" y="4542653"/>
            <a:ext cx="2365343" cy="1504162"/>
          </a:xfrm>
          <a:custGeom>
            <a:avLst/>
            <a:gdLst>
              <a:gd name="connsiteX0" fmla="*/ 2627085 w 2668189"/>
              <a:gd name="connsiteY0" fmla="*/ 870857 h 890814"/>
              <a:gd name="connsiteX1" fmla="*/ 2481943 w 2668189"/>
              <a:gd name="connsiteY1" fmla="*/ 841829 h 890814"/>
              <a:gd name="connsiteX2" fmla="*/ 0 w 2668189"/>
              <a:gd name="connsiteY2" fmla="*/ 0 h 890814"/>
            </a:gdLst>
            <a:ahLst/>
            <a:cxnLst>
              <a:cxn ang="0">
                <a:pos x="connsiteX0" y="connsiteY0"/>
              </a:cxn>
              <a:cxn ang="0">
                <a:pos x="connsiteX1" y="connsiteY1"/>
              </a:cxn>
              <a:cxn ang="0">
                <a:pos x="connsiteX2" y="connsiteY2"/>
              </a:cxn>
            </a:cxnLst>
            <a:rect l="l" t="t" r="r" b="b"/>
            <a:pathLst>
              <a:path w="2668189" h="890814">
                <a:moveTo>
                  <a:pt x="2627085" y="870857"/>
                </a:moveTo>
                <a:cubicBezTo>
                  <a:pt x="2773437" y="928914"/>
                  <a:pt x="2481943" y="841829"/>
                  <a:pt x="2481943" y="841829"/>
                </a:cubicBezTo>
                <a:lnTo>
                  <a:pt x="0" y="0"/>
                </a:lnTo>
              </a:path>
            </a:pathLst>
          </a:custGeom>
          <a:noFill/>
          <a:ln w="38100">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2" name="手繪多邊形 23">
            <a:extLst>
              <a:ext uri="{FF2B5EF4-FFF2-40B4-BE49-F238E27FC236}">
                <a16:creationId xmlns:a16="http://schemas.microsoft.com/office/drawing/2014/main" id="{4C5103D9-5E17-4D39-AFD8-2904B44A62A4}"/>
              </a:ext>
            </a:extLst>
          </p:cNvPr>
          <p:cNvSpPr/>
          <p:nvPr/>
        </p:nvSpPr>
        <p:spPr>
          <a:xfrm>
            <a:off x="3875314" y="2658822"/>
            <a:ext cx="534486" cy="3408149"/>
          </a:xfrm>
          <a:custGeom>
            <a:avLst/>
            <a:gdLst>
              <a:gd name="connsiteX0" fmla="*/ 0 w 333829"/>
              <a:gd name="connsiteY0" fmla="*/ 2902857 h 2902857"/>
              <a:gd name="connsiteX1" fmla="*/ 333829 w 333829"/>
              <a:gd name="connsiteY1" fmla="*/ 0 h 2902857"/>
            </a:gdLst>
            <a:ahLst/>
            <a:cxnLst>
              <a:cxn ang="0">
                <a:pos x="connsiteX0" y="connsiteY0"/>
              </a:cxn>
              <a:cxn ang="0">
                <a:pos x="connsiteX1" y="connsiteY1"/>
              </a:cxn>
            </a:cxnLst>
            <a:rect l="l" t="t" r="r" b="b"/>
            <a:pathLst>
              <a:path w="333829" h="2902857">
                <a:moveTo>
                  <a:pt x="0" y="2902857"/>
                </a:moveTo>
                <a:lnTo>
                  <a:pt x="333829" y="0"/>
                </a:lnTo>
              </a:path>
            </a:pathLst>
          </a:custGeom>
          <a:noFill/>
          <a:ln w="38100">
            <a:solidFill>
              <a:srgbClr val="92D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cxnSp>
        <p:nvCxnSpPr>
          <p:cNvPr id="43" name="直線單箭頭接點 25">
            <a:extLst>
              <a:ext uri="{FF2B5EF4-FFF2-40B4-BE49-F238E27FC236}">
                <a16:creationId xmlns:a16="http://schemas.microsoft.com/office/drawing/2014/main" id="{85ECC1BD-0042-4D18-8233-FB8F8D83C9C0}"/>
              </a:ext>
            </a:extLst>
          </p:cNvPr>
          <p:cNvCxnSpPr>
            <a:stCxn id="30" idx="0"/>
            <a:endCxn id="33" idx="2"/>
          </p:cNvCxnSpPr>
          <p:nvPr/>
        </p:nvCxnSpPr>
        <p:spPr>
          <a:xfrm flipH="1" flipV="1">
            <a:off x="4422762" y="2641488"/>
            <a:ext cx="898360" cy="3425648"/>
          </a:xfrm>
          <a:prstGeom prst="straightConnector1">
            <a:avLst/>
          </a:prstGeom>
          <a:ln w="38100">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手繪多邊形 37">
            <a:extLst>
              <a:ext uri="{FF2B5EF4-FFF2-40B4-BE49-F238E27FC236}">
                <a16:creationId xmlns:a16="http://schemas.microsoft.com/office/drawing/2014/main" id="{7B322C09-65D6-433F-A2BF-4AA4DDD0236C}"/>
              </a:ext>
            </a:extLst>
          </p:cNvPr>
          <p:cNvSpPr/>
          <p:nvPr/>
        </p:nvSpPr>
        <p:spPr>
          <a:xfrm>
            <a:off x="170012" y="1242938"/>
            <a:ext cx="3716051" cy="4803877"/>
          </a:xfrm>
          <a:custGeom>
            <a:avLst/>
            <a:gdLst>
              <a:gd name="connsiteX0" fmla="*/ 3779520 w 3779520"/>
              <a:gd name="connsiteY0" fmla="*/ 4998720 h 4998720"/>
              <a:gd name="connsiteX1" fmla="*/ 3657600 w 3779520"/>
              <a:gd name="connsiteY1" fmla="*/ 4978400 h 4998720"/>
              <a:gd name="connsiteX2" fmla="*/ 3596640 w 3779520"/>
              <a:gd name="connsiteY2" fmla="*/ 4958080 h 4998720"/>
              <a:gd name="connsiteX3" fmla="*/ 2722880 w 3779520"/>
              <a:gd name="connsiteY3" fmla="*/ 4917440 h 4998720"/>
              <a:gd name="connsiteX4" fmla="*/ 2600960 w 3779520"/>
              <a:gd name="connsiteY4" fmla="*/ 4897120 h 4998720"/>
              <a:gd name="connsiteX5" fmla="*/ 2458720 w 3779520"/>
              <a:gd name="connsiteY5" fmla="*/ 4876800 h 4998720"/>
              <a:gd name="connsiteX6" fmla="*/ 2397760 w 3779520"/>
              <a:gd name="connsiteY6" fmla="*/ 4836160 h 4998720"/>
              <a:gd name="connsiteX7" fmla="*/ 2275840 w 3779520"/>
              <a:gd name="connsiteY7" fmla="*/ 4815840 h 4998720"/>
              <a:gd name="connsiteX8" fmla="*/ 1991360 w 3779520"/>
              <a:gd name="connsiteY8" fmla="*/ 4754880 h 4998720"/>
              <a:gd name="connsiteX9" fmla="*/ 1828800 w 3779520"/>
              <a:gd name="connsiteY9" fmla="*/ 4734560 h 4998720"/>
              <a:gd name="connsiteX10" fmla="*/ 1605280 w 3779520"/>
              <a:gd name="connsiteY10" fmla="*/ 4693920 h 4998720"/>
              <a:gd name="connsiteX11" fmla="*/ 1503680 w 3779520"/>
              <a:gd name="connsiteY11" fmla="*/ 4673600 h 4998720"/>
              <a:gd name="connsiteX12" fmla="*/ 1442720 w 3779520"/>
              <a:gd name="connsiteY12" fmla="*/ 4653280 h 4998720"/>
              <a:gd name="connsiteX13" fmla="*/ 1300480 w 3779520"/>
              <a:gd name="connsiteY13" fmla="*/ 4632960 h 4998720"/>
              <a:gd name="connsiteX14" fmla="*/ 1158240 w 3779520"/>
              <a:gd name="connsiteY14" fmla="*/ 4592320 h 4998720"/>
              <a:gd name="connsiteX15" fmla="*/ 1097280 w 3779520"/>
              <a:gd name="connsiteY15" fmla="*/ 4572000 h 4998720"/>
              <a:gd name="connsiteX16" fmla="*/ 995680 w 3779520"/>
              <a:gd name="connsiteY16" fmla="*/ 4551680 h 4998720"/>
              <a:gd name="connsiteX17" fmla="*/ 934720 w 3779520"/>
              <a:gd name="connsiteY17" fmla="*/ 4531360 h 4998720"/>
              <a:gd name="connsiteX18" fmla="*/ 751840 w 3779520"/>
              <a:gd name="connsiteY18" fmla="*/ 4490720 h 4998720"/>
              <a:gd name="connsiteX19" fmla="*/ 650240 w 3779520"/>
              <a:gd name="connsiteY19" fmla="*/ 4368800 h 4998720"/>
              <a:gd name="connsiteX20" fmla="*/ 589280 w 3779520"/>
              <a:gd name="connsiteY20" fmla="*/ 4348480 h 4998720"/>
              <a:gd name="connsiteX21" fmla="*/ 528320 w 3779520"/>
              <a:gd name="connsiteY21" fmla="*/ 4226560 h 4998720"/>
              <a:gd name="connsiteX22" fmla="*/ 467360 w 3779520"/>
              <a:gd name="connsiteY22" fmla="*/ 4165600 h 4998720"/>
              <a:gd name="connsiteX23" fmla="*/ 386080 w 3779520"/>
              <a:gd name="connsiteY23" fmla="*/ 4043680 h 4998720"/>
              <a:gd name="connsiteX24" fmla="*/ 345440 w 3779520"/>
              <a:gd name="connsiteY24" fmla="*/ 3982720 h 4998720"/>
              <a:gd name="connsiteX25" fmla="*/ 325120 w 3779520"/>
              <a:gd name="connsiteY25" fmla="*/ 3881120 h 4998720"/>
              <a:gd name="connsiteX26" fmla="*/ 284480 w 3779520"/>
              <a:gd name="connsiteY26" fmla="*/ 3637280 h 4998720"/>
              <a:gd name="connsiteX27" fmla="*/ 264160 w 3779520"/>
              <a:gd name="connsiteY27" fmla="*/ 3474720 h 4998720"/>
              <a:gd name="connsiteX28" fmla="*/ 243840 w 3779520"/>
              <a:gd name="connsiteY28" fmla="*/ 3149600 h 4998720"/>
              <a:gd name="connsiteX29" fmla="*/ 203200 w 3779520"/>
              <a:gd name="connsiteY29" fmla="*/ 3027680 h 4998720"/>
              <a:gd name="connsiteX30" fmla="*/ 162560 w 3779520"/>
              <a:gd name="connsiteY30" fmla="*/ 2844800 h 4998720"/>
              <a:gd name="connsiteX31" fmla="*/ 121920 w 3779520"/>
              <a:gd name="connsiteY31" fmla="*/ 2783840 h 4998720"/>
              <a:gd name="connsiteX32" fmla="*/ 60960 w 3779520"/>
              <a:gd name="connsiteY32" fmla="*/ 2560320 h 4998720"/>
              <a:gd name="connsiteX33" fmla="*/ 40640 w 3779520"/>
              <a:gd name="connsiteY33" fmla="*/ 2275840 h 4998720"/>
              <a:gd name="connsiteX34" fmla="*/ 20320 w 3779520"/>
              <a:gd name="connsiteY34" fmla="*/ 2174240 h 4998720"/>
              <a:gd name="connsiteX35" fmla="*/ 0 w 3779520"/>
              <a:gd name="connsiteY35" fmla="*/ 1645920 h 4998720"/>
              <a:gd name="connsiteX36" fmla="*/ 40640 w 3779520"/>
              <a:gd name="connsiteY36" fmla="*/ 568960 h 4998720"/>
              <a:gd name="connsiteX37" fmla="*/ 60960 w 3779520"/>
              <a:gd name="connsiteY37" fmla="*/ 447040 h 4998720"/>
              <a:gd name="connsiteX38" fmla="*/ 182880 w 3779520"/>
              <a:gd name="connsiteY38" fmla="*/ 325120 h 4998720"/>
              <a:gd name="connsiteX39" fmla="*/ 304800 w 3779520"/>
              <a:gd name="connsiteY39" fmla="*/ 243840 h 4998720"/>
              <a:gd name="connsiteX40" fmla="*/ 447040 w 3779520"/>
              <a:gd name="connsiteY40" fmla="*/ 162560 h 4998720"/>
              <a:gd name="connsiteX41" fmla="*/ 711200 w 3779520"/>
              <a:gd name="connsiteY41" fmla="*/ 101600 h 4998720"/>
              <a:gd name="connsiteX42" fmla="*/ 873760 w 3779520"/>
              <a:gd name="connsiteY42" fmla="*/ 0 h 499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79520" h="4998720">
                <a:moveTo>
                  <a:pt x="3779520" y="4998720"/>
                </a:moveTo>
                <a:cubicBezTo>
                  <a:pt x="3738880" y="4991947"/>
                  <a:pt x="3697819" y="4987338"/>
                  <a:pt x="3657600" y="4978400"/>
                </a:cubicBezTo>
                <a:cubicBezTo>
                  <a:pt x="3636691" y="4973754"/>
                  <a:pt x="3617871" y="4960911"/>
                  <a:pt x="3596640" y="4958080"/>
                </a:cubicBezTo>
                <a:cubicBezTo>
                  <a:pt x="3367631" y="4927545"/>
                  <a:pt x="2856868" y="4921762"/>
                  <a:pt x="2722880" y="4917440"/>
                </a:cubicBezTo>
                <a:lnTo>
                  <a:pt x="2600960" y="4897120"/>
                </a:lnTo>
                <a:cubicBezTo>
                  <a:pt x="2553622" y="4889837"/>
                  <a:pt x="2504595" y="4890562"/>
                  <a:pt x="2458720" y="4876800"/>
                </a:cubicBezTo>
                <a:cubicBezTo>
                  <a:pt x="2435328" y="4869783"/>
                  <a:pt x="2420928" y="4843883"/>
                  <a:pt x="2397760" y="4836160"/>
                </a:cubicBezTo>
                <a:cubicBezTo>
                  <a:pt x="2358674" y="4823131"/>
                  <a:pt x="2316240" y="4823920"/>
                  <a:pt x="2275840" y="4815840"/>
                </a:cubicBezTo>
                <a:cubicBezTo>
                  <a:pt x="2121912" y="4785054"/>
                  <a:pt x="2235883" y="4785445"/>
                  <a:pt x="1991360" y="4754880"/>
                </a:cubicBezTo>
                <a:lnTo>
                  <a:pt x="1828800" y="4734560"/>
                </a:lnTo>
                <a:cubicBezTo>
                  <a:pt x="1704447" y="4693109"/>
                  <a:pt x="1818635" y="4726744"/>
                  <a:pt x="1605280" y="4693920"/>
                </a:cubicBezTo>
                <a:cubicBezTo>
                  <a:pt x="1571144" y="4688668"/>
                  <a:pt x="1537186" y="4681977"/>
                  <a:pt x="1503680" y="4673600"/>
                </a:cubicBezTo>
                <a:cubicBezTo>
                  <a:pt x="1482900" y="4668405"/>
                  <a:pt x="1463723" y="4657481"/>
                  <a:pt x="1442720" y="4653280"/>
                </a:cubicBezTo>
                <a:cubicBezTo>
                  <a:pt x="1395755" y="4643887"/>
                  <a:pt x="1347893" y="4639733"/>
                  <a:pt x="1300480" y="4632960"/>
                </a:cubicBezTo>
                <a:cubicBezTo>
                  <a:pt x="1154319" y="4584240"/>
                  <a:pt x="1336844" y="4643350"/>
                  <a:pt x="1158240" y="4592320"/>
                </a:cubicBezTo>
                <a:cubicBezTo>
                  <a:pt x="1137645" y="4586436"/>
                  <a:pt x="1118060" y="4577195"/>
                  <a:pt x="1097280" y="4572000"/>
                </a:cubicBezTo>
                <a:cubicBezTo>
                  <a:pt x="1063774" y="4563623"/>
                  <a:pt x="1029186" y="4560057"/>
                  <a:pt x="995680" y="4551680"/>
                </a:cubicBezTo>
                <a:cubicBezTo>
                  <a:pt x="974900" y="4546485"/>
                  <a:pt x="955629" y="4536006"/>
                  <a:pt x="934720" y="4531360"/>
                </a:cubicBezTo>
                <a:cubicBezTo>
                  <a:pt x="720148" y="4483677"/>
                  <a:pt x="889070" y="4536463"/>
                  <a:pt x="751840" y="4490720"/>
                </a:cubicBezTo>
                <a:cubicBezTo>
                  <a:pt x="721852" y="4445738"/>
                  <a:pt x="697177" y="4400091"/>
                  <a:pt x="650240" y="4368800"/>
                </a:cubicBezTo>
                <a:cubicBezTo>
                  <a:pt x="632418" y="4356919"/>
                  <a:pt x="609600" y="4355253"/>
                  <a:pt x="589280" y="4348480"/>
                </a:cubicBezTo>
                <a:cubicBezTo>
                  <a:pt x="568915" y="4287384"/>
                  <a:pt x="572088" y="4279081"/>
                  <a:pt x="528320" y="4226560"/>
                </a:cubicBezTo>
                <a:cubicBezTo>
                  <a:pt x="509923" y="4204484"/>
                  <a:pt x="485003" y="4188283"/>
                  <a:pt x="467360" y="4165600"/>
                </a:cubicBezTo>
                <a:cubicBezTo>
                  <a:pt x="437373" y="4127046"/>
                  <a:pt x="413173" y="4084320"/>
                  <a:pt x="386080" y="4043680"/>
                </a:cubicBezTo>
                <a:lnTo>
                  <a:pt x="345440" y="3982720"/>
                </a:lnTo>
                <a:cubicBezTo>
                  <a:pt x="338667" y="3948853"/>
                  <a:pt x="330004" y="3915310"/>
                  <a:pt x="325120" y="3881120"/>
                </a:cubicBezTo>
                <a:cubicBezTo>
                  <a:pt x="291092" y="3642924"/>
                  <a:pt x="328157" y="3768311"/>
                  <a:pt x="284480" y="3637280"/>
                </a:cubicBezTo>
                <a:cubicBezTo>
                  <a:pt x="277707" y="3583093"/>
                  <a:pt x="268695" y="3529140"/>
                  <a:pt x="264160" y="3474720"/>
                </a:cubicBezTo>
                <a:cubicBezTo>
                  <a:pt x="255143" y="3366510"/>
                  <a:pt x="258511" y="3257189"/>
                  <a:pt x="243840" y="3149600"/>
                </a:cubicBezTo>
                <a:cubicBezTo>
                  <a:pt x="238052" y="3107154"/>
                  <a:pt x="210243" y="3069935"/>
                  <a:pt x="203200" y="3027680"/>
                </a:cubicBezTo>
                <a:cubicBezTo>
                  <a:pt x="195396" y="2980854"/>
                  <a:pt x="187572" y="2894823"/>
                  <a:pt x="162560" y="2844800"/>
                </a:cubicBezTo>
                <a:cubicBezTo>
                  <a:pt x="151638" y="2822957"/>
                  <a:pt x="131839" y="2806157"/>
                  <a:pt x="121920" y="2783840"/>
                </a:cubicBezTo>
                <a:cubicBezTo>
                  <a:pt x="84421" y="2699466"/>
                  <a:pt x="78344" y="2647240"/>
                  <a:pt x="60960" y="2560320"/>
                </a:cubicBezTo>
                <a:cubicBezTo>
                  <a:pt x="54187" y="2465493"/>
                  <a:pt x="50592" y="2370386"/>
                  <a:pt x="40640" y="2275840"/>
                </a:cubicBezTo>
                <a:cubicBezTo>
                  <a:pt x="37024" y="2241492"/>
                  <a:pt x="22544" y="2208706"/>
                  <a:pt x="20320" y="2174240"/>
                </a:cubicBezTo>
                <a:cubicBezTo>
                  <a:pt x="8973" y="1998369"/>
                  <a:pt x="6773" y="1822027"/>
                  <a:pt x="0" y="1645920"/>
                </a:cubicBezTo>
                <a:cubicBezTo>
                  <a:pt x="7504" y="1360760"/>
                  <a:pt x="9321" y="897813"/>
                  <a:pt x="40640" y="568960"/>
                </a:cubicBezTo>
                <a:cubicBezTo>
                  <a:pt x="44546" y="527945"/>
                  <a:pt x="40200" y="482628"/>
                  <a:pt x="60960" y="447040"/>
                </a:cubicBezTo>
                <a:cubicBezTo>
                  <a:pt x="89919" y="397395"/>
                  <a:pt x="135059" y="357001"/>
                  <a:pt x="182880" y="325120"/>
                </a:cubicBezTo>
                <a:lnTo>
                  <a:pt x="304800" y="243840"/>
                </a:lnTo>
                <a:cubicBezTo>
                  <a:pt x="359786" y="207183"/>
                  <a:pt x="382588" y="188341"/>
                  <a:pt x="447040" y="162560"/>
                </a:cubicBezTo>
                <a:cubicBezTo>
                  <a:pt x="571008" y="112973"/>
                  <a:pt x="575062" y="121048"/>
                  <a:pt x="711200" y="101600"/>
                </a:cubicBezTo>
                <a:cubicBezTo>
                  <a:pt x="845722" y="11919"/>
                  <a:pt x="789433" y="42163"/>
                  <a:pt x="873760" y="0"/>
                </a:cubicBezTo>
              </a:path>
            </a:pathLst>
          </a:custGeom>
          <a:noFill/>
          <a:ln w="3810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5" name="手繪多邊形 39">
            <a:extLst>
              <a:ext uri="{FF2B5EF4-FFF2-40B4-BE49-F238E27FC236}">
                <a16:creationId xmlns:a16="http://schemas.microsoft.com/office/drawing/2014/main" id="{EAB48D18-1FB5-4A8D-9A5B-6404EA900EA6}"/>
              </a:ext>
            </a:extLst>
          </p:cNvPr>
          <p:cNvSpPr/>
          <p:nvPr/>
        </p:nvSpPr>
        <p:spPr>
          <a:xfrm>
            <a:off x="467876" y="1228377"/>
            <a:ext cx="4772084" cy="4825151"/>
          </a:xfrm>
          <a:custGeom>
            <a:avLst/>
            <a:gdLst>
              <a:gd name="connsiteX0" fmla="*/ 4754880 w 4754880"/>
              <a:gd name="connsiteY0" fmla="*/ 4917457 h 4917457"/>
              <a:gd name="connsiteX1" fmla="*/ 4592320 w 4754880"/>
              <a:gd name="connsiteY1" fmla="*/ 4897137 h 4917457"/>
              <a:gd name="connsiteX2" fmla="*/ 4287520 w 4754880"/>
              <a:gd name="connsiteY2" fmla="*/ 4876817 h 4917457"/>
              <a:gd name="connsiteX3" fmla="*/ 3881120 w 4754880"/>
              <a:gd name="connsiteY3" fmla="*/ 4754897 h 4917457"/>
              <a:gd name="connsiteX4" fmla="*/ 3515360 w 4754880"/>
              <a:gd name="connsiteY4" fmla="*/ 4673617 h 4917457"/>
              <a:gd name="connsiteX5" fmla="*/ 3312160 w 4754880"/>
              <a:gd name="connsiteY5" fmla="*/ 4632977 h 4917457"/>
              <a:gd name="connsiteX6" fmla="*/ 3108960 w 4754880"/>
              <a:gd name="connsiteY6" fmla="*/ 4531377 h 4917457"/>
              <a:gd name="connsiteX7" fmla="*/ 2966720 w 4754880"/>
              <a:gd name="connsiteY7" fmla="*/ 4490737 h 4917457"/>
              <a:gd name="connsiteX8" fmla="*/ 2661920 w 4754880"/>
              <a:gd name="connsiteY8" fmla="*/ 4389137 h 4917457"/>
              <a:gd name="connsiteX9" fmla="*/ 2458720 w 4754880"/>
              <a:gd name="connsiteY9" fmla="*/ 4348497 h 4917457"/>
              <a:gd name="connsiteX10" fmla="*/ 2377440 w 4754880"/>
              <a:gd name="connsiteY10" fmla="*/ 4328177 h 4917457"/>
              <a:gd name="connsiteX11" fmla="*/ 2275840 w 4754880"/>
              <a:gd name="connsiteY11" fmla="*/ 4307857 h 4917457"/>
              <a:gd name="connsiteX12" fmla="*/ 2194560 w 4754880"/>
              <a:gd name="connsiteY12" fmla="*/ 4287537 h 4917457"/>
              <a:gd name="connsiteX13" fmla="*/ 1849120 w 4754880"/>
              <a:gd name="connsiteY13" fmla="*/ 4246897 h 4917457"/>
              <a:gd name="connsiteX14" fmla="*/ 1727200 w 4754880"/>
              <a:gd name="connsiteY14" fmla="*/ 4226577 h 4917457"/>
              <a:gd name="connsiteX15" fmla="*/ 1544320 w 4754880"/>
              <a:gd name="connsiteY15" fmla="*/ 4206257 h 4917457"/>
              <a:gd name="connsiteX16" fmla="*/ 1483360 w 4754880"/>
              <a:gd name="connsiteY16" fmla="*/ 4165617 h 4917457"/>
              <a:gd name="connsiteX17" fmla="*/ 1422400 w 4754880"/>
              <a:gd name="connsiteY17" fmla="*/ 4145297 h 4917457"/>
              <a:gd name="connsiteX18" fmla="*/ 1300480 w 4754880"/>
              <a:gd name="connsiteY18" fmla="*/ 4064017 h 4917457"/>
              <a:gd name="connsiteX19" fmla="*/ 1239520 w 4754880"/>
              <a:gd name="connsiteY19" fmla="*/ 4023377 h 4917457"/>
              <a:gd name="connsiteX20" fmla="*/ 1178560 w 4754880"/>
              <a:gd name="connsiteY20" fmla="*/ 3982737 h 4917457"/>
              <a:gd name="connsiteX21" fmla="*/ 1056640 w 4754880"/>
              <a:gd name="connsiteY21" fmla="*/ 3942097 h 4917457"/>
              <a:gd name="connsiteX22" fmla="*/ 995680 w 4754880"/>
              <a:gd name="connsiteY22" fmla="*/ 3921777 h 4917457"/>
              <a:gd name="connsiteX23" fmla="*/ 812800 w 4754880"/>
              <a:gd name="connsiteY23" fmla="*/ 3820177 h 4917457"/>
              <a:gd name="connsiteX24" fmla="*/ 711200 w 4754880"/>
              <a:gd name="connsiteY24" fmla="*/ 3698257 h 4917457"/>
              <a:gd name="connsiteX25" fmla="*/ 650240 w 4754880"/>
              <a:gd name="connsiteY25" fmla="*/ 3637297 h 4917457"/>
              <a:gd name="connsiteX26" fmla="*/ 508000 w 4754880"/>
              <a:gd name="connsiteY26" fmla="*/ 3454417 h 4917457"/>
              <a:gd name="connsiteX27" fmla="*/ 447040 w 4754880"/>
              <a:gd name="connsiteY27" fmla="*/ 3413777 h 4917457"/>
              <a:gd name="connsiteX28" fmla="*/ 426720 w 4754880"/>
              <a:gd name="connsiteY28" fmla="*/ 3352817 h 4917457"/>
              <a:gd name="connsiteX29" fmla="*/ 345440 w 4754880"/>
              <a:gd name="connsiteY29" fmla="*/ 3230897 h 4917457"/>
              <a:gd name="connsiteX30" fmla="*/ 304800 w 4754880"/>
              <a:gd name="connsiteY30" fmla="*/ 3108977 h 4917457"/>
              <a:gd name="connsiteX31" fmla="*/ 223520 w 4754880"/>
              <a:gd name="connsiteY31" fmla="*/ 2987057 h 4917457"/>
              <a:gd name="connsiteX32" fmla="*/ 182880 w 4754880"/>
              <a:gd name="connsiteY32" fmla="*/ 2926097 h 4917457"/>
              <a:gd name="connsiteX33" fmla="*/ 142240 w 4754880"/>
              <a:gd name="connsiteY33" fmla="*/ 2702577 h 4917457"/>
              <a:gd name="connsiteX34" fmla="*/ 81280 w 4754880"/>
              <a:gd name="connsiteY34" fmla="*/ 2519697 h 4917457"/>
              <a:gd name="connsiteX35" fmla="*/ 60960 w 4754880"/>
              <a:gd name="connsiteY35" fmla="*/ 2458737 h 4917457"/>
              <a:gd name="connsiteX36" fmla="*/ 40640 w 4754880"/>
              <a:gd name="connsiteY36" fmla="*/ 2336817 h 4917457"/>
              <a:gd name="connsiteX37" fmla="*/ 20320 w 4754880"/>
              <a:gd name="connsiteY37" fmla="*/ 1645937 h 4917457"/>
              <a:gd name="connsiteX38" fmla="*/ 0 w 4754880"/>
              <a:gd name="connsiteY38" fmla="*/ 1402097 h 4917457"/>
              <a:gd name="connsiteX39" fmla="*/ 20320 w 4754880"/>
              <a:gd name="connsiteY39" fmla="*/ 609617 h 4917457"/>
              <a:gd name="connsiteX40" fmla="*/ 60960 w 4754880"/>
              <a:gd name="connsiteY40" fmla="*/ 487697 h 4917457"/>
              <a:gd name="connsiteX41" fmla="*/ 101600 w 4754880"/>
              <a:gd name="connsiteY41" fmla="*/ 426737 h 4917457"/>
              <a:gd name="connsiteX42" fmla="*/ 121920 w 4754880"/>
              <a:gd name="connsiteY42" fmla="*/ 365777 h 4917457"/>
              <a:gd name="connsiteX43" fmla="*/ 162560 w 4754880"/>
              <a:gd name="connsiteY43" fmla="*/ 304817 h 4917457"/>
              <a:gd name="connsiteX44" fmla="*/ 182880 w 4754880"/>
              <a:gd name="connsiteY44" fmla="*/ 243857 h 4917457"/>
              <a:gd name="connsiteX45" fmla="*/ 264160 w 4754880"/>
              <a:gd name="connsiteY45" fmla="*/ 121937 h 4917457"/>
              <a:gd name="connsiteX46" fmla="*/ 386080 w 4754880"/>
              <a:gd name="connsiteY46" fmla="*/ 81297 h 4917457"/>
              <a:gd name="connsiteX47" fmla="*/ 447040 w 4754880"/>
              <a:gd name="connsiteY47" fmla="*/ 40657 h 4917457"/>
              <a:gd name="connsiteX48" fmla="*/ 589280 w 4754880"/>
              <a:gd name="connsiteY48" fmla="*/ 17 h 491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4880" h="4917457">
                <a:moveTo>
                  <a:pt x="4754880" y="4917457"/>
                </a:moveTo>
                <a:cubicBezTo>
                  <a:pt x="4700693" y="4910684"/>
                  <a:pt x="4646723" y="4901868"/>
                  <a:pt x="4592320" y="4897137"/>
                </a:cubicBezTo>
                <a:cubicBezTo>
                  <a:pt x="4490877" y="4888316"/>
                  <a:pt x="4387368" y="4896787"/>
                  <a:pt x="4287520" y="4876817"/>
                </a:cubicBezTo>
                <a:cubicBezTo>
                  <a:pt x="4148835" y="4849080"/>
                  <a:pt x="4019183" y="4785578"/>
                  <a:pt x="3881120" y="4754897"/>
                </a:cubicBezTo>
                <a:lnTo>
                  <a:pt x="3515360" y="4673617"/>
                </a:lnTo>
                <a:cubicBezTo>
                  <a:pt x="3447819" y="4659144"/>
                  <a:pt x="3312160" y="4632977"/>
                  <a:pt x="3312160" y="4632977"/>
                </a:cubicBezTo>
                <a:cubicBezTo>
                  <a:pt x="3244427" y="4599110"/>
                  <a:pt x="3178984" y="4560210"/>
                  <a:pt x="3108960" y="4531377"/>
                </a:cubicBezTo>
                <a:cubicBezTo>
                  <a:pt x="3063364" y="4512602"/>
                  <a:pt x="3013500" y="4506330"/>
                  <a:pt x="2966720" y="4490737"/>
                </a:cubicBezTo>
                <a:cubicBezTo>
                  <a:pt x="2664252" y="4389914"/>
                  <a:pt x="2939675" y="4464888"/>
                  <a:pt x="2661920" y="4389137"/>
                </a:cubicBezTo>
                <a:cubicBezTo>
                  <a:pt x="2532125" y="4353738"/>
                  <a:pt x="2620793" y="4380912"/>
                  <a:pt x="2458720" y="4348497"/>
                </a:cubicBezTo>
                <a:cubicBezTo>
                  <a:pt x="2431335" y="4343020"/>
                  <a:pt x="2404702" y="4334235"/>
                  <a:pt x="2377440" y="4328177"/>
                </a:cubicBezTo>
                <a:cubicBezTo>
                  <a:pt x="2343725" y="4320685"/>
                  <a:pt x="2309555" y="4315349"/>
                  <a:pt x="2275840" y="4307857"/>
                </a:cubicBezTo>
                <a:cubicBezTo>
                  <a:pt x="2248578" y="4301799"/>
                  <a:pt x="2221945" y="4293014"/>
                  <a:pt x="2194560" y="4287537"/>
                </a:cubicBezTo>
                <a:cubicBezTo>
                  <a:pt x="2030760" y="4254777"/>
                  <a:pt x="2055716" y="4271202"/>
                  <a:pt x="1849120" y="4246897"/>
                </a:cubicBezTo>
                <a:cubicBezTo>
                  <a:pt x="1808202" y="4242083"/>
                  <a:pt x="1768039" y="4232022"/>
                  <a:pt x="1727200" y="4226577"/>
                </a:cubicBezTo>
                <a:cubicBezTo>
                  <a:pt x="1666403" y="4218471"/>
                  <a:pt x="1605280" y="4213030"/>
                  <a:pt x="1544320" y="4206257"/>
                </a:cubicBezTo>
                <a:cubicBezTo>
                  <a:pt x="1524000" y="4192710"/>
                  <a:pt x="1505203" y="4176539"/>
                  <a:pt x="1483360" y="4165617"/>
                </a:cubicBezTo>
                <a:cubicBezTo>
                  <a:pt x="1464202" y="4156038"/>
                  <a:pt x="1441124" y="4155699"/>
                  <a:pt x="1422400" y="4145297"/>
                </a:cubicBezTo>
                <a:cubicBezTo>
                  <a:pt x="1379703" y="4121577"/>
                  <a:pt x="1341120" y="4091110"/>
                  <a:pt x="1300480" y="4064017"/>
                </a:cubicBezTo>
                <a:lnTo>
                  <a:pt x="1239520" y="4023377"/>
                </a:lnTo>
                <a:cubicBezTo>
                  <a:pt x="1219200" y="4009830"/>
                  <a:pt x="1201728" y="3990460"/>
                  <a:pt x="1178560" y="3982737"/>
                </a:cubicBezTo>
                <a:lnTo>
                  <a:pt x="1056640" y="3942097"/>
                </a:lnTo>
                <a:lnTo>
                  <a:pt x="995680" y="3921777"/>
                </a:lnTo>
                <a:cubicBezTo>
                  <a:pt x="919024" y="3896225"/>
                  <a:pt x="882671" y="3890048"/>
                  <a:pt x="812800" y="3820177"/>
                </a:cubicBezTo>
                <a:cubicBezTo>
                  <a:pt x="634704" y="3642081"/>
                  <a:pt x="852651" y="3867998"/>
                  <a:pt x="711200" y="3698257"/>
                </a:cubicBezTo>
                <a:cubicBezTo>
                  <a:pt x="692803" y="3676181"/>
                  <a:pt x="667883" y="3659980"/>
                  <a:pt x="650240" y="3637297"/>
                </a:cubicBezTo>
                <a:cubicBezTo>
                  <a:pt x="566768" y="3529976"/>
                  <a:pt x="595409" y="3527257"/>
                  <a:pt x="508000" y="3454417"/>
                </a:cubicBezTo>
                <a:cubicBezTo>
                  <a:pt x="489239" y="3438783"/>
                  <a:pt x="467360" y="3427324"/>
                  <a:pt x="447040" y="3413777"/>
                </a:cubicBezTo>
                <a:cubicBezTo>
                  <a:pt x="440267" y="3393457"/>
                  <a:pt x="437122" y="3371541"/>
                  <a:pt x="426720" y="3352817"/>
                </a:cubicBezTo>
                <a:cubicBezTo>
                  <a:pt x="403000" y="3310120"/>
                  <a:pt x="360886" y="3277234"/>
                  <a:pt x="345440" y="3230897"/>
                </a:cubicBezTo>
                <a:cubicBezTo>
                  <a:pt x="331893" y="3190257"/>
                  <a:pt x="328562" y="3144621"/>
                  <a:pt x="304800" y="3108977"/>
                </a:cubicBezTo>
                <a:lnTo>
                  <a:pt x="223520" y="2987057"/>
                </a:lnTo>
                <a:lnTo>
                  <a:pt x="182880" y="2926097"/>
                </a:lnTo>
                <a:cubicBezTo>
                  <a:pt x="168569" y="2825918"/>
                  <a:pt x="168370" y="2789676"/>
                  <a:pt x="142240" y="2702577"/>
                </a:cubicBezTo>
                <a:lnTo>
                  <a:pt x="81280" y="2519697"/>
                </a:lnTo>
                <a:cubicBezTo>
                  <a:pt x="74507" y="2499377"/>
                  <a:pt x="64481" y="2479865"/>
                  <a:pt x="60960" y="2458737"/>
                </a:cubicBezTo>
                <a:lnTo>
                  <a:pt x="40640" y="2336817"/>
                </a:lnTo>
                <a:cubicBezTo>
                  <a:pt x="33867" y="2106524"/>
                  <a:pt x="30328" y="1876112"/>
                  <a:pt x="20320" y="1645937"/>
                </a:cubicBezTo>
                <a:cubicBezTo>
                  <a:pt x="16777" y="1564452"/>
                  <a:pt x="0" y="1483659"/>
                  <a:pt x="0" y="1402097"/>
                </a:cubicBezTo>
                <a:cubicBezTo>
                  <a:pt x="0" y="1137850"/>
                  <a:pt x="2743" y="873279"/>
                  <a:pt x="20320" y="609617"/>
                </a:cubicBezTo>
                <a:cubicBezTo>
                  <a:pt x="23170" y="566874"/>
                  <a:pt x="37198" y="523341"/>
                  <a:pt x="60960" y="487697"/>
                </a:cubicBezTo>
                <a:cubicBezTo>
                  <a:pt x="74507" y="467377"/>
                  <a:pt x="90678" y="448580"/>
                  <a:pt x="101600" y="426737"/>
                </a:cubicBezTo>
                <a:cubicBezTo>
                  <a:pt x="111179" y="407579"/>
                  <a:pt x="112341" y="384935"/>
                  <a:pt x="121920" y="365777"/>
                </a:cubicBezTo>
                <a:cubicBezTo>
                  <a:pt x="132842" y="343934"/>
                  <a:pt x="151638" y="326660"/>
                  <a:pt x="162560" y="304817"/>
                </a:cubicBezTo>
                <a:cubicBezTo>
                  <a:pt x="172139" y="285659"/>
                  <a:pt x="172478" y="262581"/>
                  <a:pt x="182880" y="243857"/>
                </a:cubicBezTo>
                <a:cubicBezTo>
                  <a:pt x="206600" y="201160"/>
                  <a:pt x="217823" y="137383"/>
                  <a:pt x="264160" y="121937"/>
                </a:cubicBezTo>
                <a:cubicBezTo>
                  <a:pt x="304800" y="108390"/>
                  <a:pt x="350436" y="105059"/>
                  <a:pt x="386080" y="81297"/>
                </a:cubicBezTo>
                <a:cubicBezTo>
                  <a:pt x="406400" y="67750"/>
                  <a:pt x="424723" y="50576"/>
                  <a:pt x="447040" y="40657"/>
                </a:cubicBezTo>
                <a:cubicBezTo>
                  <a:pt x="543299" y="-2125"/>
                  <a:pt x="531195" y="17"/>
                  <a:pt x="589280" y="17"/>
                </a:cubicBezTo>
              </a:path>
            </a:pathLst>
          </a:custGeom>
          <a:noFill/>
          <a:ln w="3810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6" name="手繪多邊形 41">
            <a:extLst>
              <a:ext uri="{FF2B5EF4-FFF2-40B4-BE49-F238E27FC236}">
                <a16:creationId xmlns:a16="http://schemas.microsoft.com/office/drawing/2014/main" id="{008E4963-6F67-4A2B-A698-9EE290AE55F1}"/>
              </a:ext>
            </a:extLst>
          </p:cNvPr>
          <p:cNvSpPr/>
          <p:nvPr/>
        </p:nvSpPr>
        <p:spPr>
          <a:xfrm>
            <a:off x="1225474" y="3284258"/>
            <a:ext cx="2655646" cy="2750782"/>
          </a:xfrm>
          <a:custGeom>
            <a:avLst/>
            <a:gdLst>
              <a:gd name="connsiteX0" fmla="*/ 2661920 w 2661920"/>
              <a:gd name="connsiteY0" fmla="*/ 2987040 h 2987040"/>
              <a:gd name="connsiteX1" fmla="*/ 2235200 w 2661920"/>
              <a:gd name="connsiteY1" fmla="*/ 2946400 h 2987040"/>
              <a:gd name="connsiteX2" fmla="*/ 2092960 w 2661920"/>
              <a:gd name="connsiteY2" fmla="*/ 2905760 h 2987040"/>
              <a:gd name="connsiteX3" fmla="*/ 1950720 w 2661920"/>
              <a:gd name="connsiteY3" fmla="*/ 2844800 h 2987040"/>
              <a:gd name="connsiteX4" fmla="*/ 1747520 w 2661920"/>
              <a:gd name="connsiteY4" fmla="*/ 2804160 h 2987040"/>
              <a:gd name="connsiteX5" fmla="*/ 1625600 w 2661920"/>
              <a:gd name="connsiteY5" fmla="*/ 2783840 h 2987040"/>
              <a:gd name="connsiteX6" fmla="*/ 1483360 w 2661920"/>
              <a:gd name="connsiteY6" fmla="*/ 2743200 h 2987040"/>
              <a:gd name="connsiteX7" fmla="*/ 1158240 w 2661920"/>
              <a:gd name="connsiteY7" fmla="*/ 2702560 h 2987040"/>
              <a:gd name="connsiteX8" fmla="*/ 1036320 w 2661920"/>
              <a:gd name="connsiteY8" fmla="*/ 2661920 h 2987040"/>
              <a:gd name="connsiteX9" fmla="*/ 975360 w 2661920"/>
              <a:gd name="connsiteY9" fmla="*/ 2641600 h 2987040"/>
              <a:gd name="connsiteX10" fmla="*/ 853440 w 2661920"/>
              <a:gd name="connsiteY10" fmla="*/ 2560320 h 2987040"/>
              <a:gd name="connsiteX11" fmla="*/ 792480 w 2661920"/>
              <a:gd name="connsiteY11" fmla="*/ 2499360 h 2987040"/>
              <a:gd name="connsiteX12" fmla="*/ 731520 w 2661920"/>
              <a:gd name="connsiteY12" fmla="*/ 2458720 h 2987040"/>
              <a:gd name="connsiteX13" fmla="*/ 690880 w 2661920"/>
              <a:gd name="connsiteY13" fmla="*/ 2397760 h 2987040"/>
              <a:gd name="connsiteX14" fmla="*/ 629920 w 2661920"/>
              <a:gd name="connsiteY14" fmla="*/ 2377440 h 2987040"/>
              <a:gd name="connsiteX15" fmla="*/ 568960 w 2661920"/>
              <a:gd name="connsiteY15" fmla="*/ 2336800 h 2987040"/>
              <a:gd name="connsiteX16" fmla="*/ 447040 w 2661920"/>
              <a:gd name="connsiteY16" fmla="*/ 2275840 h 2987040"/>
              <a:gd name="connsiteX17" fmla="*/ 406400 w 2661920"/>
              <a:gd name="connsiteY17" fmla="*/ 2214880 h 2987040"/>
              <a:gd name="connsiteX18" fmla="*/ 365760 w 2661920"/>
              <a:gd name="connsiteY18" fmla="*/ 2072640 h 2987040"/>
              <a:gd name="connsiteX19" fmla="*/ 345440 w 2661920"/>
              <a:gd name="connsiteY19" fmla="*/ 2011680 h 2987040"/>
              <a:gd name="connsiteX20" fmla="*/ 304800 w 2661920"/>
              <a:gd name="connsiteY20" fmla="*/ 1950720 h 2987040"/>
              <a:gd name="connsiteX21" fmla="*/ 203200 w 2661920"/>
              <a:gd name="connsiteY21" fmla="*/ 1767840 h 2987040"/>
              <a:gd name="connsiteX22" fmla="*/ 182880 w 2661920"/>
              <a:gd name="connsiteY22" fmla="*/ 1706880 h 2987040"/>
              <a:gd name="connsiteX23" fmla="*/ 142240 w 2661920"/>
              <a:gd name="connsiteY23" fmla="*/ 1645920 h 2987040"/>
              <a:gd name="connsiteX24" fmla="*/ 101600 w 2661920"/>
              <a:gd name="connsiteY24" fmla="*/ 1524000 h 2987040"/>
              <a:gd name="connsiteX25" fmla="*/ 81280 w 2661920"/>
              <a:gd name="connsiteY25" fmla="*/ 1463040 h 2987040"/>
              <a:gd name="connsiteX26" fmla="*/ 60960 w 2661920"/>
              <a:gd name="connsiteY26" fmla="*/ 1300480 h 2987040"/>
              <a:gd name="connsiteX27" fmla="*/ 40640 w 2661920"/>
              <a:gd name="connsiteY27" fmla="*/ 1239520 h 2987040"/>
              <a:gd name="connsiteX28" fmla="*/ 20320 w 2661920"/>
              <a:gd name="connsiteY28" fmla="*/ 934720 h 2987040"/>
              <a:gd name="connsiteX29" fmla="*/ 0 w 2661920"/>
              <a:gd name="connsiteY29" fmla="*/ 0 h 298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61920" h="2987040">
                <a:moveTo>
                  <a:pt x="2661920" y="2987040"/>
                </a:moveTo>
                <a:cubicBezTo>
                  <a:pt x="2519680" y="2973493"/>
                  <a:pt x="2373817" y="2981054"/>
                  <a:pt x="2235200" y="2946400"/>
                </a:cubicBezTo>
                <a:cubicBezTo>
                  <a:pt x="2193954" y="2936089"/>
                  <a:pt x="2133772" y="2923251"/>
                  <a:pt x="2092960" y="2905760"/>
                </a:cubicBezTo>
                <a:cubicBezTo>
                  <a:pt x="2022027" y="2875360"/>
                  <a:pt x="2019554" y="2860685"/>
                  <a:pt x="1950720" y="2844800"/>
                </a:cubicBezTo>
                <a:cubicBezTo>
                  <a:pt x="1883414" y="2829268"/>
                  <a:pt x="1815655" y="2815516"/>
                  <a:pt x="1747520" y="2804160"/>
                </a:cubicBezTo>
                <a:cubicBezTo>
                  <a:pt x="1706880" y="2797387"/>
                  <a:pt x="1665819" y="2792778"/>
                  <a:pt x="1625600" y="2783840"/>
                </a:cubicBezTo>
                <a:cubicBezTo>
                  <a:pt x="1429738" y="2740315"/>
                  <a:pt x="1726766" y="2787456"/>
                  <a:pt x="1483360" y="2743200"/>
                </a:cubicBezTo>
                <a:cubicBezTo>
                  <a:pt x="1392236" y="2726632"/>
                  <a:pt x="1245504" y="2712256"/>
                  <a:pt x="1158240" y="2702560"/>
                </a:cubicBezTo>
                <a:lnTo>
                  <a:pt x="1036320" y="2661920"/>
                </a:lnTo>
                <a:lnTo>
                  <a:pt x="975360" y="2641600"/>
                </a:lnTo>
                <a:cubicBezTo>
                  <a:pt x="780892" y="2447132"/>
                  <a:pt x="1029884" y="2677950"/>
                  <a:pt x="853440" y="2560320"/>
                </a:cubicBezTo>
                <a:cubicBezTo>
                  <a:pt x="829530" y="2544380"/>
                  <a:pt x="814556" y="2517757"/>
                  <a:pt x="792480" y="2499360"/>
                </a:cubicBezTo>
                <a:cubicBezTo>
                  <a:pt x="773719" y="2483726"/>
                  <a:pt x="751840" y="2472267"/>
                  <a:pt x="731520" y="2458720"/>
                </a:cubicBezTo>
                <a:cubicBezTo>
                  <a:pt x="717973" y="2438400"/>
                  <a:pt x="709950" y="2413016"/>
                  <a:pt x="690880" y="2397760"/>
                </a:cubicBezTo>
                <a:cubicBezTo>
                  <a:pt x="674154" y="2384380"/>
                  <a:pt x="649078" y="2387019"/>
                  <a:pt x="629920" y="2377440"/>
                </a:cubicBezTo>
                <a:cubicBezTo>
                  <a:pt x="608077" y="2366518"/>
                  <a:pt x="590803" y="2347722"/>
                  <a:pt x="568960" y="2336800"/>
                </a:cubicBezTo>
                <a:cubicBezTo>
                  <a:pt x="400703" y="2252672"/>
                  <a:pt x="621743" y="2392309"/>
                  <a:pt x="447040" y="2275840"/>
                </a:cubicBezTo>
                <a:cubicBezTo>
                  <a:pt x="433493" y="2255520"/>
                  <a:pt x="417322" y="2236723"/>
                  <a:pt x="406400" y="2214880"/>
                </a:cubicBezTo>
                <a:cubicBezTo>
                  <a:pt x="390160" y="2182400"/>
                  <a:pt x="374441" y="2103023"/>
                  <a:pt x="365760" y="2072640"/>
                </a:cubicBezTo>
                <a:cubicBezTo>
                  <a:pt x="359876" y="2052045"/>
                  <a:pt x="355019" y="2030838"/>
                  <a:pt x="345440" y="2011680"/>
                </a:cubicBezTo>
                <a:cubicBezTo>
                  <a:pt x="334518" y="1989837"/>
                  <a:pt x="314719" y="1973037"/>
                  <a:pt x="304800" y="1950720"/>
                </a:cubicBezTo>
                <a:cubicBezTo>
                  <a:pt x="225236" y="1771701"/>
                  <a:pt x="314466" y="1879106"/>
                  <a:pt x="203200" y="1767840"/>
                </a:cubicBezTo>
                <a:cubicBezTo>
                  <a:pt x="196427" y="1747520"/>
                  <a:pt x="192459" y="1726038"/>
                  <a:pt x="182880" y="1706880"/>
                </a:cubicBezTo>
                <a:cubicBezTo>
                  <a:pt x="171958" y="1685037"/>
                  <a:pt x="152159" y="1668237"/>
                  <a:pt x="142240" y="1645920"/>
                </a:cubicBezTo>
                <a:cubicBezTo>
                  <a:pt x="124842" y="1606774"/>
                  <a:pt x="115147" y="1564640"/>
                  <a:pt x="101600" y="1524000"/>
                </a:cubicBezTo>
                <a:lnTo>
                  <a:pt x="81280" y="1463040"/>
                </a:lnTo>
                <a:cubicBezTo>
                  <a:pt x="74507" y="1408853"/>
                  <a:pt x="70729" y="1354208"/>
                  <a:pt x="60960" y="1300480"/>
                </a:cubicBezTo>
                <a:cubicBezTo>
                  <a:pt x="57128" y="1279406"/>
                  <a:pt x="43005" y="1260808"/>
                  <a:pt x="40640" y="1239520"/>
                </a:cubicBezTo>
                <a:cubicBezTo>
                  <a:pt x="29395" y="1138317"/>
                  <a:pt x="27093" y="1036320"/>
                  <a:pt x="20320" y="934720"/>
                </a:cubicBezTo>
                <a:cubicBezTo>
                  <a:pt x="13396" y="623150"/>
                  <a:pt x="0" y="311647"/>
                  <a:pt x="0" y="0"/>
                </a:cubicBezTo>
              </a:path>
            </a:pathLst>
          </a:custGeom>
          <a:noFill/>
          <a:ln w="381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7" name="手繪多邊形 42">
            <a:extLst>
              <a:ext uri="{FF2B5EF4-FFF2-40B4-BE49-F238E27FC236}">
                <a16:creationId xmlns:a16="http://schemas.microsoft.com/office/drawing/2014/main" id="{DA7DB2D7-6CA5-425F-A7F7-87D96DDE797F}"/>
              </a:ext>
            </a:extLst>
          </p:cNvPr>
          <p:cNvSpPr/>
          <p:nvPr/>
        </p:nvSpPr>
        <p:spPr>
          <a:xfrm>
            <a:off x="1225474" y="3293130"/>
            <a:ext cx="4017086" cy="2741909"/>
          </a:xfrm>
          <a:custGeom>
            <a:avLst/>
            <a:gdLst>
              <a:gd name="connsiteX0" fmla="*/ 4003040 w 4003040"/>
              <a:gd name="connsiteY0" fmla="*/ 2865120 h 2865120"/>
              <a:gd name="connsiteX1" fmla="*/ 3901440 w 4003040"/>
              <a:gd name="connsiteY1" fmla="*/ 2844800 h 2865120"/>
              <a:gd name="connsiteX2" fmla="*/ 3840480 w 4003040"/>
              <a:gd name="connsiteY2" fmla="*/ 2804160 h 2865120"/>
              <a:gd name="connsiteX3" fmla="*/ 3738880 w 4003040"/>
              <a:gd name="connsiteY3" fmla="*/ 2783840 h 2865120"/>
              <a:gd name="connsiteX4" fmla="*/ 3535680 w 4003040"/>
              <a:gd name="connsiteY4" fmla="*/ 2743200 h 2865120"/>
              <a:gd name="connsiteX5" fmla="*/ 3413760 w 4003040"/>
              <a:gd name="connsiteY5" fmla="*/ 2702560 h 2865120"/>
              <a:gd name="connsiteX6" fmla="*/ 3352800 w 4003040"/>
              <a:gd name="connsiteY6" fmla="*/ 2661920 h 2865120"/>
              <a:gd name="connsiteX7" fmla="*/ 3210560 w 4003040"/>
              <a:gd name="connsiteY7" fmla="*/ 2621280 h 2865120"/>
              <a:gd name="connsiteX8" fmla="*/ 3088640 w 4003040"/>
              <a:gd name="connsiteY8" fmla="*/ 2540000 h 2865120"/>
              <a:gd name="connsiteX9" fmla="*/ 2987040 w 4003040"/>
              <a:gd name="connsiteY9" fmla="*/ 2519680 h 2865120"/>
              <a:gd name="connsiteX10" fmla="*/ 2865120 w 4003040"/>
              <a:gd name="connsiteY10" fmla="*/ 2479040 h 2865120"/>
              <a:gd name="connsiteX11" fmla="*/ 2702560 w 4003040"/>
              <a:gd name="connsiteY11" fmla="*/ 2438400 h 2865120"/>
              <a:gd name="connsiteX12" fmla="*/ 2641600 w 4003040"/>
              <a:gd name="connsiteY12" fmla="*/ 2397760 h 2865120"/>
              <a:gd name="connsiteX13" fmla="*/ 2479040 w 4003040"/>
              <a:gd name="connsiteY13" fmla="*/ 2377440 h 2865120"/>
              <a:gd name="connsiteX14" fmla="*/ 2336800 w 4003040"/>
              <a:gd name="connsiteY14" fmla="*/ 2336800 h 2865120"/>
              <a:gd name="connsiteX15" fmla="*/ 2214880 w 4003040"/>
              <a:gd name="connsiteY15" fmla="*/ 2316480 h 2865120"/>
              <a:gd name="connsiteX16" fmla="*/ 2153920 w 4003040"/>
              <a:gd name="connsiteY16" fmla="*/ 2296160 h 2865120"/>
              <a:gd name="connsiteX17" fmla="*/ 2072640 w 4003040"/>
              <a:gd name="connsiteY17" fmla="*/ 2275840 h 2865120"/>
              <a:gd name="connsiteX18" fmla="*/ 2011680 w 4003040"/>
              <a:gd name="connsiteY18" fmla="*/ 2235200 h 2865120"/>
              <a:gd name="connsiteX19" fmla="*/ 1950720 w 4003040"/>
              <a:gd name="connsiteY19" fmla="*/ 2214880 h 2865120"/>
              <a:gd name="connsiteX20" fmla="*/ 1828800 w 4003040"/>
              <a:gd name="connsiteY20" fmla="*/ 2133600 h 2865120"/>
              <a:gd name="connsiteX21" fmla="*/ 1625600 w 4003040"/>
              <a:gd name="connsiteY21" fmla="*/ 2072640 h 2865120"/>
              <a:gd name="connsiteX22" fmla="*/ 1442720 w 4003040"/>
              <a:gd name="connsiteY22" fmla="*/ 2011680 h 2865120"/>
              <a:gd name="connsiteX23" fmla="*/ 1361440 w 4003040"/>
              <a:gd name="connsiteY23" fmla="*/ 1971040 h 2865120"/>
              <a:gd name="connsiteX24" fmla="*/ 1300480 w 4003040"/>
              <a:gd name="connsiteY24" fmla="*/ 1950720 h 2865120"/>
              <a:gd name="connsiteX25" fmla="*/ 1239520 w 4003040"/>
              <a:gd name="connsiteY25" fmla="*/ 1910080 h 2865120"/>
              <a:gd name="connsiteX26" fmla="*/ 1016000 w 4003040"/>
              <a:gd name="connsiteY26" fmla="*/ 1849120 h 2865120"/>
              <a:gd name="connsiteX27" fmla="*/ 894080 w 4003040"/>
              <a:gd name="connsiteY27" fmla="*/ 1788160 h 2865120"/>
              <a:gd name="connsiteX28" fmla="*/ 812800 w 4003040"/>
              <a:gd name="connsiteY28" fmla="*/ 1666240 h 2865120"/>
              <a:gd name="connsiteX29" fmla="*/ 792480 w 4003040"/>
              <a:gd name="connsiteY29" fmla="*/ 1605280 h 2865120"/>
              <a:gd name="connsiteX30" fmla="*/ 731520 w 4003040"/>
              <a:gd name="connsiteY30" fmla="*/ 1544320 h 2865120"/>
              <a:gd name="connsiteX31" fmla="*/ 650240 w 4003040"/>
              <a:gd name="connsiteY31" fmla="*/ 1300480 h 2865120"/>
              <a:gd name="connsiteX32" fmla="*/ 629920 w 4003040"/>
              <a:gd name="connsiteY32" fmla="*/ 1239520 h 2865120"/>
              <a:gd name="connsiteX33" fmla="*/ 609600 w 4003040"/>
              <a:gd name="connsiteY33" fmla="*/ 1178560 h 2865120"/>
              <a:gd name="connsiteX34" fmla="*/ 568960 w 4003040"/>
              <a:gd name="connsiteY34" fmla="*/ 1117600 h 2865120"/>
              <a:gd name="connsiteX35" fmla="*/ 548640 w 4003040"/>
              <a:gd name="connsiteY35" fmla="*/ 1056640 h 2865120"/>
              <a:gd name="connsiteX36" fmla="*/ 447040 w 4003040"/>
              <a:gd name="connsiteY36" fmla="*/ 934720 h 2865120"/>
              <a:gd name="connsiteX37" fmla="*/ 386080 w 4003040"/>
              <a:gd name="connsiteY37" fmla="*/ 812800 h 2865120"/>
              <a:gd name="connsiteX38" fmla="*/ 345440 w 4003040"/>
              <a:gd name="connsiteY38" fmla="*/ 690880 h 2865120"/>
              <a:gd name="connsiteX39" fmla="*/ 304800 w 4003040"/>
              <a:gd name="connsiteY39" fmla="*/ 629920 h 2865120"/>
              <a:gd name="connsiteX40" fmla="*/ 264160 w 4003040"/>
              <a:gd name="connsiteY40" fmla="*/ 508000 h 2865120"/>
              <a:gd name="connsiteX41" fmla="*/ 243840 w 4003040"/>
              <a:gd name="connsiteY41" fmla="*/ 447040 h 2865120"/>
              <a:gd name="connsiteX42" fmla="*/ 162560 w 4003040"/>
              <a:gd name="connsiteY42" fmla="*/ 325120 h 2865120"/>
              <a:gd name="connsiteX43" fmla="*/ 121920 w 4003040"/>
              <a:gd name="connsiteY43" fmla="*/ 203200 h 2865120"/>
              <a:gd name="connsiteX44" fmla="*/ 101600 w 4003040"/>
              <a:gd name="connsiteY44" fmla="*/ 142240 h 2865120"/>
              <a:gd name="connsiteX45" fmla="*/ 0 w 4003040"/>
              <a:gd name="connsiteY45" fmla="*/ 0 h 286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003040" h="2865120">
                <a:moveTo>
                  <a:pt x="4003040" y="2865120"/>
                </a:moveTo>
                <a:cubicBezTo>
                  <a:pt x="3969173" y="2858347"/>
                  <a:pt x="3933778" y="2856927"/>
                  <a:pt x="3901440" y="2844800"/>
                </a:cubicBezTo>
                <a:cubicBezTo>
                  <a:pt x="3878573" y="2836225"/>
                  <a:pt x="3863347" y="2812735"/>
                  <a:pt x="3840480" y="2804160"/>
                </a:cubicBezTo>
                <a:cubicBezTo>
                  <a:pt x="3808142" y="2792033"/>
                  <a:pt x="3772860" y="2790018"/>
                  <a:pt x="3738880" y="2783840"/>
                </a:cubicBezTo>
                <a:cubicBezTo>
                  <a:pt x="3645930" y="2766940"/>
                  <a:pt x="3618621" y="2768082"/>
                  <a:pt x="3535680" y="2743200"/>
                </a:cubicBezTo>
                <a:cubicBezTo>
                  <a:pt x="3494648" y="2730890"/>
                  <a:pt x="3449404" y="2726322"/>
                  <a:pt x="3413760" y="2702560"/>
                </a:cubicBezTo>
                <a:cubicBezTo>
                  <a:pt x="3393440" y="2689013"/>
                  <a:pt x="3375247" y="2671540"/>
                  <a:pt x="3352800" y="2661920"/>
                </a:cubicBezTo>
                <a:cubicBezTo>
                  <a:pt x="3306765" y="2642191"/>
                  <a:pt x="3255045" y="2645994"/>
                  <a:pt x="3210560" y="2621280"/>
                </a:cubicBezTo>
                <a:cubicBezTo>
                  <a:pt x="3167863" y="2597560"/>
                  <a:pt x="3136535" y="2549579"/>
                  <a:pt x="3088640" y="2540000"/>
                </a:cubicBezTo>
                <a:cubicBezTo>
                  <a:pt x="3054773" y="2533227"/>
                  <a:pt x="3020360" y="2528767"/>
                  <a:pt x="2987040" y="2519680"/>
                </a:cubicBezTo>
                <a:cubicBezTo>
                  <a:pt x="2945711" y="2508408"/>
                  <a:pt x="2907126" y="2487441"/>
                  <a:pt x="2865120" y="2479040"/>
                </a:cubicBezTo>
                <a:cubicBezTo>
                  <a:pt x="2826476" y="2471311"/>
                  <a:pt x="2744216" y="2459228"/>
                  <a:pt x="2702560" y="2438400"/>
                </a:cubicBezTo>
                <a:cubicBezTo>
                  <a:pt x="2680717" y="2427478"/>
                  <a:pt x="2665161" y="2404186"/>
                  <a:pt x="2641600" y="2397760"/>
                </a:cubicBezTo>
                <a:cubicBezTo>
                  <a:pt x="2588916" y="2383392"/>
                  <a:pt x="2532905" y="2386418"/>
                  <a:pt x="2479040" y="2377440"/>
                </a:cubicBezTo>
                <a:cubicBezTo>
                  <a:pt x="2302018" y="2347936"/>
                  <a:pt x="2481748" y="2369011"/>
                  <a:pt x="2336800" y="2336800"/>
                </a:cubicBezTo>
                <a:cubicBezTo>
                  <a:pt x="2296581" y="2327862"/>
                  <a:pt x="2255099" y="2325418"/>
                  <a:pt x="2214880" y="2316480"/>
                </a:cubicBezTo>
                <a:cubicBezTo>
                  <a:pt x="2193971" y="2311834"/>
                  <a:pt x="2174515" y="2302044"/>
                  <a:pt x="2153920" y="2296160"/>
                </a:cubicBezTo>
                <a:cubicBezTo>
                  <a:pt x="2127067" y="2288488"/>
                  <a:pt x="2099733" y="2282613"/>
                  <a:pt x="2072640" y="2275840"/>
                </a:cubicBezTo>
                <a:cubicBezTo>
                  <a:pt x="2052320" y="2262293"/>
                  <a:pt x="2033523" y="2246122"/>
                  <a:pt x="2011680" y="2235200"/>
                </a:cubicBezTo>
                <a:cubicBezTo>
                  <a:pt x="1992522" y="2225621"/>
                  <a:pt x="1969444" y="2225282"/>
                  <a:pt x="1950720" y="2214880"/>
                </a:cubicBezTo>
                <a:cubicBezTo>
                  <a:pt x="1908023" y="2191160"/>
                  <a:pt x="1876185" y="2145446"/>
                  <a:pt x="1828800" y="2133600"/>
                </a:cubicBezTo>
                <a:cubicBezTo>
                  <a:pt x="1770463" y="2119016"/>
                  <a:pt x="1675071" y="2097376"/>
                  <a:pt x="1625600" y="2072640"/>
                </a:cubicBezTo>
                <a:cubicBezTo>
                  <a:pt x="1513429" y="2016554"/>
                  <a:pt x="1574023" y="2037941"/>
                  <a:pt x="1442720" y="2011680"/>
                </a:cubicBezTo>
                <a:cubicBezTo>
                  <a:pt x="1415627" y="1998133"/>
                  <a:pt x="1389282" y="1982972"/>
                  <a:pt x="1361440" y="1971040"/>
                </a:cubicBezTo>
                <a:cubicBezTo>
                  <a:pt x="1341753" y="1962603"/>
                  <a:pt x="1319638" y="1960299"/>
                  <a:pt x="1300480" y="1950720"/>
                </a:cubicBezTo>
                <a:cubicBezTo>
                  <a:pt x="1278637" y="1939798"/>
                  <a:pt x="1262387" y="1918655"/>
                  <a:pt x="1239520" y="1910080"/>
                </a:cubicBezTo>
                <a:cubicBezTo>
                  <a:pt x="1152277" y="1877364"/>
                  <a:pt x="1100775" y="1905637"/>
                  <a:pt x="1016000" y="1849120"/>
                </a:cubicBezTo>
                <a:cubicBezTo>
                  <a:pt x="937218" y="1796599"/>
                  <a:pt x="978208" y="1816203"/>
                  <a:pt x="894080" y="1788160"/>
                </a:cubicBezTo>
                <a:cubicBezTo>
                  <a:pt x="866987" y="1747520"/>
                  <a:pt x="828246" y="1712577"/>
                  <a:pt x="812800" y="1666240"/>
                </a:cubicBezTo>
                <a:cubicBezTo>
                  <a:pt x="806027" y="1645920"/>
                  <a:pt x="804361" y="1623102"/>
                  <a:pt x="792480" y="1605280"/>
                </a:cubicBezTo>
                <a:cubicBezTo>
                  <a:pt x="776540" y="1581370"/>
                  <a:pt x="751840" y="1564640"/>
                  <a:pt x="731520" y="1544320"/>
                </a:cubicBezTo>
                <a:lnTo>
                  <a:pt x="650240" y="1300480"/>
                </a:lnTo>
                <a:lnTo>
                  <a:pt x="629920" y="1239520"/>
                </a:lnTo>
                <a:cubicBezTo>
                  <a:pt x="623147" y="1219200"/>
                  <a:pt x="621481" y="1196382"/>
                  <a:pt x="609600" y="1178560"/>
                </a:cubicBezTo>
                <a:cubicBezTo>
                  <a:pt x="596053" y="1158240"/>
                  <a:pt x="579882" y="1139443"/>
                  <a:pt x="568960" y="1117600"/>
                </a:cubicBezTo>
                <a:cubicBezTo>
                  <a:pt x="559381" y="1098442"/>
                  <a:pt x="558219" y="1075798"/>
                  <a:pt x="548640" y="1056640"/>
                </a:cubicBezTo>
                <a:cubicBezTo>
                  <a:pt x="520350" y="1000060"/>
                  <a:pt x="491980" y="979660"/>
                  <a:pt x="447040" y="934720"/>
                </a:cubicBezTo>
                <a:cubicBezTo>
                  <a:pt x="372933" y="712399"/>
                  <a:pt x="491122" y="1049145"/>
                  <a:pt x="386080" y="812800"/>
                </a:cubicBezTo>
                <a:cubicBezTo>
                  <a:pt x="368682" y="773654"/>
                  <a:pt x="369202" y="726524"/>
                  <a:pt x="345440" y="690880"/>
                </a:cubicBezTo>
                <a:cubicBezTo>
                  <a:pt x="331893" y="670560"/>
                  <a:pt x="314719" y="652237"/>
                  <a:pt x="304800" y="629920"/>
                </a:cubicBezTo>
                <a:cubicBezTo>
                  <a:pt x="287402" y="590774"/>
                  <a:pt x="277707" y="548640"/>
                  <a:pt x="264160" y="508000"/>
                </a:cubicBezTo>
                <a:cubicBezTo>
                  <a:pt x="257387" y="487680"/>
                  <a:pt x="255721" y="464862"/>
                  <a:pt x="243840" y="447040"/>
                </a:cubicBezTo>
                <a:cubicBezTo>
                  <a:pt x="216747" y="406400"/>
                  <a:pt x="178006" y="371457"/>
                  <a:pt x="162560" y="325120"/>
                </a:cubicBezTo>
                <a:lnTo>
                  <a:pt x="121920" y="203200"/>
                </a:lnTo>
                <a:cubicBezTo>
                  <a:pt x="115147" y="182880"/>
                  <a:pt x="113481" y="160062"/>
                  <a:pt x="101600" y="142240"/>
                </a:cubicBezTo>
                <a:cubicBezTo>
                  <a:pt x="15007" y="12350"/>
                  <a:pt x="54857" y="54857"/>
                  <a:pt x="0" y="0"/>
                </a:cubicBezTo>
              </a:path>
            </a:pathLst>
          </a:custGeom>
          <a:noFill/>
          <a:ln w="381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48" name="文字方塊 43">
                <a:extLst>
                  <a:ext uri="{FF2B5EF4-FFF2-40B4-BE49-F238E27FC236}">
                    <a16:creationId xmlns:a16="http://schemas.microsoft.com/office/drawing/2014/main" id="{DE0220F2-67D0-4B7F-9C3A-4274D4F16B7B}"/>
                  </a:ext>
                </a:extLst>
              </p:cNvPr>
              <p:cNvSpPr txBox="1"/>
              <p:nvPr/>
            </p:nvSpPr>
            <p:spPr>
              <a:xfrm>
                <a:off x="2955779" y="635239"/>
                <a:ext cx="375937"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48" name="文字方塊 43">
                <a:extLst>
                  <a:ext uri="{FF2B5EF4-FFF2-40B4-BE49-F238E27FC236}">
                    <a16:creationId xmlns:a16="http://schemas.microsoft.com/office/drawing/2014/main" id="{DE0220F2-67D0-4B7F-9C3A-4274D4F16B7B}"/>
                  </a:ext>
                </a:extLst>
              </p:cNvPr>
              <p:cNvSpPr txBox="1">
                <a:spLocks noRot="1" noChangeAspect="1" noMove="1" noResize="1" noEditPoints="1" noAdjustHandles="1" noChangeArrowheads="1" noChangeShapeType="1" noTextEdit="1"/>
              </p:cNvSpPr>
              <p:nvPr/>
            </p:nvSpPr>
            <p:spPr>
              <a:xfrm>
                <a:off x="2955779" y="635239"/>
                <a:ext cx="375937" cy="369332"/>
              </a:xfrm>
              <a:prstGeom prst="rect">
                <a:avLst/>
              </a:prstGeom>
              <a:blipFill>
                <a:blip r:embed="rId5"/>
                <a:stretch>
                  <a:fillRect l="-11290" r="-6452"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字方塊 44">
                <a:extLst>
                  <a:ext uri="{FF2B5EF4-FFF2-40B4-BE49-F238E27FC236}">
                    <a16:creationId xmlns:a16="http://schemas.microsoft.com/office/drawing/2014/main" id="{FA5CEA5A-8C89-4F72-A927-B2336A3A3BB7}"/>
                  </a:ext>
                </a:extLst>
              </p:cNvPr>
              <p:cNvSpPr txBox="1"/>
              <p:nvPr/>
            </p:nvSpPr>
            <p:spPr>
              <a:xfrm>
                <a:off x="7283646" y="635239"/>
                <a:ext cx="383054"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49" name="文字方塊 44">
                <a:extLst>
                  <a:ext uri="{FF2B5EF4-FFF2-40B4-BE49-F238E27FC236}">
                    <a16:creationId xmlns:a16="http://schemas.microsoft.com/office/drawing/2014/main" id="{FA5CEA5A-8C89-4F72-A927-B2336A3A3BB7}"/>
                  </a:ext>
                </a:extLst>
              </p:cNvPr>
              <p:cNvSpPr txBox="1">
                <a:spLocks noRot="1" noChangeAspect="1" noMove="1" noResize="1" noEditPoints="1" noAdjustHandles="1" noChangeArrowheads="1" noChangeShapeType="1" noTextEdit="1"/>
              </p:cNvSpPr>
              <p:nvPr/>
            </p:nvSpPr>
            <p:spPr>
              <a:xfrm>
                <a:off x="7283646" y="635239"/>
                <a:ext cx="383054" cy="369332"/>
              </a:xfrm>
              <a:prstGeom prst="rect">
                <a:avLst/>
              </a:prstGeom>
              <a:blipFill>
                <a:blip r:embed="rId6"/>
                <a:stretch>
                  <a:fillRect l="-11111" r="-6349" b="-13115"/>
                </a:stretch>
              </a:blipFill>
            </p:spPr>
            <p:txBody>
              <a:bodyPr/>
              <a:lstStyle/>
              <a:p>
                <a:r>
                  <a:rPr lang="zh-CN" altLang="en-US">
                    <a:noFill/>
                  </a:rPr>
                  <a:t> </a:t>
                </a:r>
              </a:p>
            </p:txBody>
          </p:sp>
        </mc:Fallback>
      </mc:AlternateContent>
      <p:cxnSp>
        <p:nvCxnSpPr>
          <p:cNvPr id="50" name="直線單箭頭接點 45">
            <a:extLst>
              <a:ext uri="{FF2B5EF4-FFF2-40B4-BE49-F238E27FC236}">
                <a16:creationId xmlns:a16="http://schemas.microsoft.com/office/drawing/2014/main" id="{D0C6EACA-DD7D-4FF9-9D46-4EDF8C0319F1}"/>
              </a:ext>
            </a:extLst>
          </p:cNvPr>
          <p:cNvCxnSpPr>
            <a:stCxn id="30" idx="0"/>
            <a:endCxn id="35" idx="2"/>
          </p:cNvCxnSpPr>
          <p:nvPr/>
        </p:nvCxnSpPr>
        <p:spPr>
          <a:xfrm flipV="1">
            <a:off x="5321122" y="4439636"/>
            <a:ext cx="1931562" cy="1627500"/>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線單箭頭接點 48">
            <a:extLst>
              <a:ext uri="{FF2B5EF4-FFF2-40B4-BE49-F238E27FC236}">
                <a16:creationId xmlns:a16="http://schemas.microsoft.com/office/drawing/2014/main" id="{50DFEF6E-D6D0-4B5F-9821-7CD06BA8799B}"/>
              </a:ext>
            </a:extLst>
          </p:cNvPr>
          <p:cNvCxnSpPr>
            <a:endCxn id="35" idx="2"/>
          </p:cNvCxnSpPr>
          <p:nvPr/>
        </p:nvCxnSpPr>
        <p:spPr>
          <a:xfrm flipV="1">
            <a:off x="4016925" y="4439636"/>
            <a:ext cx="3235759" cy="1630021"/>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線單箭頭接點 50">
            <a:extLst>
              <a:ext uri="{FF2B5EF4-FFF2-40B4-BE49-F238E27FC236}">
                <a16:creationId xmlns:a16="http://schemas.microsoft.com/office/drawing/2014/main" id="{7BAC135D-0117-4B06-A329-15274FE24874}"/>
              </a:ext>
            </a:extLst>
          </p:cNvPr>
          <p:cNvCxnSpPr>
            <a:stCxn id="29" idx="0"/>
            <a:endCxn id="36" idx="2"/>
          </p:cNvCxnSpPr>
          <p:nvPr/>
        </p:nvCxnSpPr>
        <p:spPr>
          <a:xfrm flipV="1">
            <a:off x="3915999" y="3106136"/>
            <a:ext cx="1627858" cy="296099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直線單箭頭接點 53">
            <a:extLst>
              <a:ext uri="{FF2B5EF4-FFF2-40B4-BE49-F238E27FC236}">
                <a16:creationId xmlns:a16="http://schemas.microsoft.com/office/drawing/2014/main" id="{857C9EEC-BEF0-4E5C-BD55-F4DFAA710520}"/>
              </a:ext>
            </a:extLst>
          </p:cNvPr>
          <p:cNvCxnSpPr>
            <a:stCxn id="30" idx="0"/>
            <a:endCxn id="36" idx="2"/>
          </p:cNvCxnSpPr>
          <p:nvPr/>
        </p:nvCxnSpPr>
        <p:spPr>
          <a:xfrm flipV="1">
            <a:off x="5321122" y="3106136"/>
            <a:ext cx="222735" cy="29610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手繪多邊形 60">
            <a:extLst>
              <a:ext uri="{FF2B5EF4-FFF2-40B4-BE49-F238E27FC236}">
                <a16:creationId xmlns:a16="http://schemas.microsoft.com/office/drawing/2014/main" id="{7FA7FF9D-52AC-46E3-B4EC-8347C17E7442}"/>
              </a:ext>
            </a:extLst>
          </p:cNvPr>
          <p:cNvSpPr/>
          <p:nvPr/>
        </p:nvSpPr>
        <p:spPr>
          <a:xfrm>
            <a:off x="5372100" y="2590206"/>
            <a:ext cx="3429000" cy="3467693"/>
          </a:xfrm>
          <a:custGeom>
            <a:avLst/>
            <a:gdLst>
              <a:gd name="connsiteX0" fmla="*/ 0 w 3430408"/>
              <a:gd name="connsiteY0" fmla="*/ 3638550 h 3638550"/>
              <a:gd name="connsiteX1" fmla="*/ 571500 w 3430408"/>
              <a:gd name="connsiteY1" fmla="*/ 3619500 h 3638550"/>
              <a:gd name="connsiteX2" fmla="*/ 723900 w 3430408"/>
              <a:gd name="connsiteY2" fmla="*/ 3581400 h 3638550"/>
              <a:gd name="connsiteX3" fmla="*/ 990600 w 3430408"/>
              <a:gd name="connsiteY3" fmla="*/ 3562350 h 3638550"/>
              <a:gd name="connsiteX4" fmla="*/ 1200150 w 3430408"/>
              <a:gd name="connsiteY4" fmla="*/ 3524250 h 3638550"/>
              <a:gd name="connsiteX5" fmla="*/ 1257300 w 3430408"/>
              <a:gd name="connsiteY5" fmla="*/ 3505200 h 3638550"/>
              <a:gd name="connsiteX6" fmla="*/ 1352550 w 3430408"/>
              <a:gd name="connsiteY6" fmla="*/ 3486150 h 3638550"/>
              <a:gd name="connsiteX7" fmla="*/ 1409700 w 3430408"/>
              <a:gd name="connsiteY7" fmla="*/ 3448050 h 3638550"/>
              <a:gd name="connsiteX8" fmla="*/ 1600200 w 3430408"/>
              <a:gd name="connsiteY8" fmla="*/ 3409950 h 3638550"/>
              <a:gd name="connsiteX9" fmla="*/ 2019300 w 3430408"/>
              <a:gd name="connsiteY9" fmla="*/ 3371850 h 3638550"/>
              <a:gd name="connsiteX10" fmla="*/ 2076450 w 3430408"/>
              <a:gd name="connsiteY10" fmla="*/ 3352800 h 3638550"/>
              <a:gd name="connsiteX11" fmla="*/ 2247900 w 3430408"/>
              <a:gd name="connsiteY11" fmla="*/ 3314700 h 3638550"/>
              <a:gd name="connsiteX12" fmla="*/ 2362200 w 3430408"/>
              <a:gd name="connsiteY12" fmla="*/ 3257550 h 3638550"/>
              <a:gd name="connsiteX13" fmla="*/ 2438400 w 3430408"/>
              <a:gd name="connsiteY13" fmla="*/ 3219450 h 3638550"/>
              <a:gd name="connsiteX14" fmla="*/ 2647950 w 3430408"/>
              <a:gd name="connsiteY14" fmla="*/ 3048000 h 3638550"/>
              <a:gd name="connsiteX15" fmla="*/ 2724150 w 3430408"/>
              <a:gd name="connsiteY15" fmla="*/ 2990850 h 3638550"/>
              <a:gd name="connsiteX16" fmla="*/ 2762250 w 3430408"/>
              <a:gd name="connsiteY16" fmla="*/ 2933700 h 3638550"/>
              <a:gd name="connsiteX17" fmla="*/ 2838450 w 3430408"/>
              <a:gd name="connsiteY17" fmla="*/ 2857500 h 3638550"/>
              <a:gd name="connsiteX18" fmla="*/ 2876550 w 3430408"/>
              <a:gd name="connsiteY18" fmla="*/ 2800350 h 3638550"/>
              <a:gd name="connsiteX19" fmla="*/ 2933700 w 3430408"/>
              <a:gd name="connsiteY19" fmla="*/ 2724150 h 3638550"/>
              <a:gd name="connsiteX20" fmla="*/ 2990850 w 3430408"/>
              <a:gd name="connsiteY20" fmla="*/ 2571750 h 3638550"/>
              <a:gd name="connsiteX21" fmla="*/ 3048000 w 3430408"/>
              <a:gd name="connsiteY21" fmla="*/ 2495550 h 3638550"/>
              <a:gd name="connsiteX22" fmla="*/ 3124200 w 3430408"/>
              <a:gd name="connsiteY22" fmla="*/ 2305050 h 3638550"/>
              <a:gd name="connsiteX23" fmla="*/ 3162300 w 3430408"/>
              <a:gd name="connsiteY23" fmla="*/ 2247900 h 3638550"/>
              <a:gd name="connsiteX24" fmla="*/ 3181350 w 3430408"/>
              <a:gd name="connsiteY24" fmla="*/ 2190750 h 3638550"/>
              <a:gd name="connsiteX25" fmla="*/ 3219450 w 3430408"/>
              <a:gd name="connsiteY25" fmla="*/ 2133600 h 3638550"/>
              <a:gd name="connsiteX26" fmla="*/ 3276600 w 3430408"/>
              <a:gd name="connsiteY26" fmla="*/ 1924050 h 3638550"/>
              <a:gd name="connsiteX27" fmla="*/ 3295650 w 3430408"/>
              <a:gd name="connsiteY27" fmla="*/ 1866900 h 3638550"/>
              <a:gd name="connsiteX28" fmla="*/ 3314700 w 3430408"/>
              <a:gd name="connsiteY28" fmla="*/ 1714500 h 3638550"/>
              <a:gd name="connsiteX29" fmla="*/ 3333750 w 3430408"/>
              <a:gd name="connsiteY29" fmla="*/ 1581150 h 3638550"/>
              <a:gd name="connsiteX30" fmla="*/ 3371850 w 3430408"/>
              <a:gd name="connsiteY30" fmla="*/ 1181100 h 3638550"/>
              <a:gd name="connsiteX31" fmla="*/ 3390900 w 3430408"/>
              <a:gd name="connsiteY31" fmla="*/ 495300 h 3638550"/>
              <a:gd name="connsiteX32" fmla="*/ 3429000 w 3430408"/>
              <a:gd name="connsiteY32" fmla="*/ 152400 h 3638550"/>
              <a:gd name="connsiteX33" fmla="*/ 3429000 w 3430408"/>
              <a:gd name="connsiteY33" fmla="*/ 0 h 363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430408" h="3638550">
                <a:moveTo>
                  <a:pt x="0" y="3638550"/>
                </a:moveTo>
                <a:cubicBezTo>
                  <a:pt x="190500" y="3632200"/>
                  <a:pt x="381205" y="3630374"/>
                  <a:pt x="571500" y="3619500"/>
                </a:cubicBezTo>
                <a:cubicBezTo>
                  <a:pt x="920122" y="3599579"/>
                  <a:pt x="491110" y="3608787"/>
                  <a:pt x="723900" y="3581400"/>
                </a:cubicBezTo>
                <a:cubicBezTo>
                  <a:pt x="812416" y="3570986"/>
                  <a:pt x="901700" y="3568700"/>
                  <a:pt x="990600" y="3562350"/>
                </a:cubicBezTo>
                <a:cubicBezTo>
                  <a:pt x="1041553" y="3553858"/>
                  <a:pt x="1146900" y="3537563"/>
                  <a:pt x="1200150" y="3524250"/>
                </a:cubicBezTo>
                <a:cubicBezTo>
                  <a:pt x="1219631" y="3519380"/>
                  <a:pt x="1237819" y="3510070"/>
                  <a:pt x="1257300" y="3505200"/>
                </a:cubicBezTo>
                <a:cubicBezTo>
                  <a:pt x="1288712" y="3497347"/>
                  <a:pt x="1320800" y="3492500"/>
                  <a:pt x="1352550" y="3486150"/>
                </a:cubicBezTo>
                <a:cubicBezTo>
                  <a:pt x="1371600" y="3473450"/>
                  <a:pt x="1389222" y="3458289"/>
                  <a:pt x="1409700" y="3448050"/>
                </a:cubicBezTo>
                <a:cubicBezTo>
                  <a:pt x="1462898" y="3421451"/>
                  <a:pt x="1551057" y="3416970"/>
                  <a:pt x="1600200" y="3409950"/>
                </a:cubicBezTo>
                <a:cubicBezTo>
                  <a:pt x="1781992" y="3349353"/>
                  <a:pt x="1576981" y="3412061"/>
                  <a:pt x="2019300" y="3371850"/>
                </a:cubicBezTo>
                <a:cubicBezTo>
                  <a:pt x="2039298" y="3370032"/>
                  <a:pt x="2056969" y="3357670"/>
                  <a:pt x="2076450" y="3352800"/>
                </a:cubicBezTo>
                <a:cubicBezTo>
                  <a:pt x="2233583" y="3313517"/>
                  <a:pt x="2111009" y="3353812"/>
                  <a:pt x="2247900" y="3314700"/>
                </a:cubicBezTo>
                <a:cubicBezTo>
                  <a:pt x="2335218" y="3289752"/>
                  <a:pt x="2278710" y="3305258"/>
                  <a:pt x="2362200" y="3257550"/>
                </a:cubicBezTo>
                <a:cubicBezTo>
                  <a:pt x="2386856" y="3243461"/>
                  <a:pt x="2414771" y="3235202"/>
                  <a:pt x="2438400" y="3219450"/>
                </a:cubicBezTo>
                <a:cubicBezTo>
                  <a:pt x="2716651" y="3033949"/>
                  <a:pt x="2501649" y="3173401"/>
                  <a:pt x="2647950" y="3048000"/>
                </a:cubicBezTo>
                <a:cubicBezTo>
                  <a:pt x="2672056" y="3027337"/>
                  <a:pt x="2701699" y="3013301"/>
                  <a:pt x="2724150" y="2990850"/>
                </a:cubicBezTo>
                <a:cubicBezTo>
                  <a:pt x="2740339" y="2974661"/>
                  <a:pt x="2747350" y="2951083"/>
                  <a:pt x="2762250" y="2933700"/>
                </a:cubicBezTo>
                <a:cubicBezTo>
                  <a:pt x="2785627" y="2906427"/>
                  <a:pt x="2815073" y="2884773"/>
                  <a:pt x="2838450" y="2857500"/>
                </a:cubicBezTo>
                <a:cubicBezTo>
                  <a:pt x="2853350" y="2840117"/>
                  <a:pt x="2863242" y="2818981"/>
                  <a:pt x="2876550" y="2800350"/>
                </a:cubicBezTo>
                <a:cubicBezTo>
                  <a:pt x="2895004" y="2774514"/>
                  <a:pt x="2916873" y="2751074"/>
                  <a:pt x="2933700" y="2724150"/>
                </a:cubicBezTo>
                <a:cubicBezTo>
                  <a:pt x="3074366" y="2499084"/>
                  <a:pt x="2881146" y="2791158"/>
                  <a:pt x="2990850" y="2571750"/>
                </a:cubicBezTo>
                <a:cubicBezTo>
                  <a:pt x="3005049" y="2543352"/>
                  <a:pt x="3028950" y="2520950"/>
                  <a:pt x="3048000" y="2495550"/>
                </a:cubicBezTo>
                <a:cubicBezTo>
                  <a:pt x="3079224" y="2401878"/>
                  <a:pt x="3079352" y="2383535"/>
                  <a:pt x="3124200" y="2305050"/>
                </a:cubicBezTo>
                <a:cubicBezTo>
                  <a:pt x="3135559" y="2285171"/>
                  <a:pt x="3152061" y="2268378"/>
                  <a:pt x="3162300" y="2247900"/>
                </a:cubicBezTo>
                <a:cubicBezTo>
                  <a:pt x="3171280" y="2229939"/>
                  <a:pt x="3172370" y="2208711"/>
                  <a:pt x="3181350" y="2190750"/>
                </a:cubicBezTo>
                <a:cubicBezTo>
                  <a:pt x="3191589" y="2170272"/>
                  <a:pt x="3210151" y="2154522"/>
                  <a:pt x="3219450" y="2133600"/>
                </a:cubicBezTo>
                <a:cubicBezTo>
                  <a:pt x="3266157" y="2028510"/>
                  <a:pt x="3250990" y="2026491"/>
                  <a:pt x="3276600" y="1924050"/>
                </a:cubicBezTo>
                <a:cubicBezTo>
                  <a:pt x="3281470" y="1904569"/>
                  <a:pt x="3289300" y="1885950"/>
                  <a:pt x="3295650" y="1866900"/>
                </a:cubicBezTo>
                <a:cubicBezTo>
                  <a:pt x="3302000" y="1816100"/>
                  <a:pt x="3307934" y="1765246"/>
                  <a:pt x="3314700" y="1714500"/>
                </a:cubicBezTo>
                <a:cubicBezTo>
                  <a:pt x="3320634" y="1669993"/>
                  <a:pt x="3328967" y="1625796"/>
                  <a:pt x="3333750" y="1581150"/>
                </a:cubicBezTo>
                <a:cubicBezTo>
                  <a:pt x="3348020" y="1447959"/>
                  <a:pt x="3371850" y="1181100"/>
                  <a:pt x="3371850" y="1181100"/>
                </a:cubicBezTo>
                <a:cubicBezTo>
                  <a:pt x="3378200" y="952500"/>
                  <a:pt x="3380966" y="723772"/>
                  <a:pt x="3390900" y="495300"/>
                </a:cubicBezTo>
                <a:cubicBezTo>
                  <a:pt x="3408620" y="87732"/>
                  <a:pt x="3407188" y="501395"/>
                  <a:pt x="3429000" y="152400"/>
                </a:cubicBezTo>
                <a:cubicBezTo>
                  <a:pt x="3432169" y="101699"/>
                  <a:pt x="3429000" y="50800"/>
                  <a:pt x="3429000" y="0"/>
                </a:cubicBezTo>
              </a:path>
            </a:pathLst>
          </a:custGeom>
          <a:noFill/>
          <a:ln w="38100">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76" name="手繪多邊形 62">
            <a:extLst>
              <a:ext uri="{FF2B5EF4-FFF2-40B4-BE49-F238E27FC236}">
                <a16:creationId xmlns:a16="http://schemas.microsoft.com/office/drawing/2014/main" id="{FF881092-2895-4E34-9E45-207082A1F711}"/>
              </a:ext>
            </a:extLst>
          </p:cNvPr>
          <p:cNvSpPr/>
          <p:nvPr/>
        </p:nvSpPr>
        <p:spPr>
          <a:xfrm>
            <a:off x="3911056" y="2633140"/>
            <a:ext cx="4890044" cy="3420388"/>
          </a:xfrm>
          <a:custGeom>
            <a:avLst/>
            <a:gdLst>
              <a:gd name="connsiteX0" fmla="*/ 0 w 3467100"/>
              <a:gd name="connsiteY0" fmla="*/ 3581400 h 3581400"/>
              <a:gd name="connsiteX1" fmla="*/ 285750 w 3467100"/>
              <a:gd name="connsiteY1" fmla="*/ 3562350 h 3581400"/>
              <a:gd name="connsiteX2" fmla="*/ 381000 w 3467100"/>
              <a:gd name="connsiteY2" fmla="*/ 3467100 h 3581400"/>
              <a:gd name="connsiteX3" fmla="*/ 514350 w 3467100"/>
              <a:gd name="connsiteY3" fmla="*/ 3429000 h 3581400"/>
              <a:gd name="connsiteX4" fmla="*/ 762000 w 3467100"/>
              <a:gd name="connsiteY4" fmla="*/ 3371850 h 3581400"/>
              <a:gd name="connsiteX5" fmla="*/ 990600 w 3467100"/>
              <a:gd name="connsiteY5" fmla="*/ 3333750 h 3581400"/>
              <a:gd name="connsiteX6" fmla="*/ 1066800 w 3467100"/>
              <a:gd name="connsiteY6" fmla="*/ 3314700 h 3581400"/>
              <a:gd name="connsiteX7" fmla="*/ 1257300 w 3467100"/>
              <a:gd name="connsiteY7" fmla="*/ 3200400 h 3581400"/>
              <a:gd name="connsiteX8" fmla="*/ 1333500 w 3467100"/>
              <a:gd name="connsiteY8" fmla="*/ 3181350 h 3581400"/>
              <a:gd name="connsiteX9" fmla="*/ 1485900 w 3467100"/>
              <a:gd name="connsiteY9" fmla="*/ 3124200 h 3581400"/>
              <a:gd name="connsiteX10" fmla="*/ 1619250 w 3467100"/>
              <a:gd name="connsiteY10" fmla="*/ 3105150 h 3581400"/>
              <a:gd name="connsiteX11" fmla="*/ 1695450 w 3467100"/>
              <a:gd name="connsiteY11" fmla="*/ 3086100 h 3581400"/>
              <a:gd name="connsiteX12" fmla="*/ 1847850 w 3467100"/>
              <a:gd name="connsiteY12" fmla="*/ 3067050 h 3581400"/>
              <a:gd name="connsiteX13" fmla="*/ 1905000 w 3467100"/>
              <a:gd name="connsiteY13" fmla="*/ 3009900 h 3581400"/>
              <a:gd name="connsiteX14" fmla="*/ 1943100 w 3467100"/>
              <a:gd name="connsiteY14" fmla="*/ 2952750 h 3581400"/>
              <a:gd name="connsiteX15" fmla="*/ 2000250 w 3467100"/>
              <a:gd name="connsiteY15" fmla="*/ 2914650 h 3581400"/>
              <a:gd name="connsiteX16" fmla="*/ 2152650 w 3467100"/>
              <a:gd name="connsiteY16" fmla="*/ 2800350 h 3581400"/>
              <a:gd name="connsiteX17" fmla="*/ 2266950 w 3467100"/>
              <a:gd name="connsiteY17" fmla="*/ 2686050 h 3581400"/>
              <a:gd name="connsiteX18" fmla="*/ 2324100 w 3467100"/>
              <a:gd name="connsiteY18" fmla="*/ 2628900 h 3581400"/>
              <a:gd name="connsiteX19" fmla="*/ 2343150 w 3467100"/>
              <a:gd name="connsiteY19" fmla="*/ 2571750 h 3581400"/>
              <a:gd name="connsiteX20" fmla="*/ 2362200 w 3467100"/>
              <a:gd name="connsiteY20" fmla="*/ 2495550 h 3581400"/>
              <a:gd name="connsiteX21" fmla="*/ 2438400 w 3467100"/>
              <a:gd name="connsiteY21" fmla="*/ 2381250 h 3581400"/>
              <a:gd name="connsiteX22" fmla="*/ 2495550 w 3467100"/>
              <a:gd name="connsiteY22" fmla="*/ 2209800 h 3581400"/>
              <a:gd name="connsiteX23" fmla="*/ 2514600 w 3467100"/>
              <a:gd name="connsiteY23" fmla="*/ 2152650 h 3581400"/>
              <a:gd name="connsiteX24" fmla="*/ 2552700 w 3467100"/>
              <a:gd name="connsiteY24" fmla="*/ 2019300 h 3581400"/>
              <a:gd name="connsiteX25" fmla="*/ 2628900 w 3467100"/>
              <a:gd name="connsiteY25" fmla="*/ 1905000 h 3581400"/>
              <a:gd name="connsiteX26" fmla="*/ 2705100 w 3467100"/>
              <a:gd name="connsiteY26" fmla="*/ 1790700 h 3581400"/>
              <a:gd name="connsiteX27" fmla="*/ 2743200 w 3467100"/>
              <a:gd name="connsiteY27" fmla="*/ 1676400 h 3581400"/>
              <a:gd name="connsiteX28" fmla="*/ 2762250 w 3467100"/>
              <a:gd name="connsiteY28" fmla="*/ 1619250 h 3581400"/>
              <a:gd name="connsiteX29" fmla="*/ 2800350 w 3467100"/>
              <a:gd name="connsiteY29" fmla="*/ 1562100 h 3581400"/>
              <a:gd name="connsiteX30" fmla="*/ 2838450 w 3467100"/>
              <a:gd name="connsiteY30" fmla="*/ 1390650 h 3581400"/>
              <a:gd name="connsiteX31" fmla="*/ 2895600 w 3467100"/>
              <a:gd name="connsiteY31" fmla="*/ 1352550 h 3581400"/>
              <a:gd name="connsiteX32" fmla="*/ 2933700 w 3467100"/>
              <a:gd name="connsiteY32" fmla="*/ 1295400 h 3581400"/>
              <a:gd name="connsiteX33" fmla="*/ 2971800 w 3467100"/>
              <a:gd name="connsiteY33" fmla="*/ 1219200 h 3581400"/>
              <a:gd name="connsiteX34" fmla="*/ 3028950 w 3467100"/>
              <a:gd name="connsiteY34" fmla="*/ 1181100 h 3581400"/>
              <a:gd name="connsiteX35" fmla="*/ 3067050 w 3467100"/>
              <a:gd name="connsiteY35" fmla="*/ 1123950 h 3581400"/>
              <a:gd name="connsiteX36" fmla="*/ 3086100 w 3467100"/>
              <a:gd name="connsiteY36" fmla="*/ 1066800 h 3581400"/>
              <a:gd name="connsiteX37" fmla="*/ 3124200 w 3467100"/>
              <a:gd name="connsiteY37" fmla="*/ 838200 h 3581400"/>
              <a:gd name="connsiteX38" fmla="*/ 3143250 w 3467100"/>
              <a:gd name="connsiteY38" fmla="*/ 781050 h 3581400"/>
              <a:gd name="connsiteX39" fmla="*/ 3162300 w 3467100"/>
              <a:gd name="connsiteY39" fmla="*/ 609600 h 3581400"/>
              <a:gd name="connsiteX40" fmla="*/ 3257550 w 3467100"/>
              <a:gd name="connsiteY40" fmla="*/ 514350 h 3581400"/>
              <a:gd name="connsiteX41" fmla="*/ 3352800 w 3467100"/>
              <a:gd name="connsiteY41" fmla="*/ 400050 h 3581400"/>
              <a:gd name="connsiteX42" fmla="*/ 3371850 w 3467100"/>
              <a:gd name="connsiteY42" fmla="*/ 323850 h 3581400"/>
              <a:gd name="connsiteX43" fmla="*/ 3409950 w 3467100"/>
              <a:gd name="connsiteY43" fmla="*/ 133350 h 3581400"/>
              <a:gd name="connsiteX44" fmla="*/ 3467100 w 3467100"/>
              <a:gd name="connsiteY44" fmla="*/ 0 h 358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467100" h="3581400">
                <a:moveTo>
                  <a:pt x="0" y="3581400"/>
                </a:moveTo>
                <a:cubicBezTo>
                  <a:pt x="95250" y="3575050"/>
                  <a:pt x="191587" y="3578044"/>
                  <a:pt x="285750" y="3562350"/>
                </a:cubicBezTo>
                <a:cubicBezTo>
                  <a:pt x="357939" y="3550318"/>
                  <a:pt x="334211" y="3504532"/>
                  <a:pt x="381000" y="3467100"/>
                </a:cubicBezTo>
                <a:cubicBezTo>
                  <a:pt x="393804" y="3456857"/>
                  <a:pt x="508874" y="3430643"/>
                  <a:pt x="514350" y="3429000"/>
                </a:cubicBezTo>
                <a:cubicBezTo>
                  <a:pt x="704528" y="3371947"/>
                  <a:pt x="551683" y="3401895"/>
                  <a:pt x="762000" y="3371850"/>
                </a:cubicBezTo>
                <a:cubicBezTo>
                  <a:pt x="889616" y="3329311"/>
                  <a:pt x="753619" y="3370209"/>
                  <a:pt x="990600" y="3333750"/>
                </a:cubicBezTo>
                <a:cubicBezTo>
                  <a:pt x="1016477" y="3329769"/>
                  <a:pt x="1041400" y="3321050"/>
                  <a:pt x="1066800" y="3314700"/>
                </a:cubicBezTo>
                <a:cubicBezTo>
                  <a:pt x="1123768" y="3276722"/>
                  <a:pt x="1190354" y="3225505"/>
                  <a:pt x="1257300" y="3200400"/>
                </a:cubicBezTo>
                <a:cubicBezTo>
                  <a:pt x="1281815" y="3191207"/>
                  <a:pt x="1308662" y="3189629"/>
                  <a:pt x="1333500" y="3181350"/>
                </a:cubicBezTo>
                <a:cubicBezTo>
                  <a:pt x="1351773" y="3175259"/>
                  <a:pt x="1452459" y="3130888"/>
                  <a:pt x="1485900" y="3124200"/>
                </a:cubicBezTo>
                <a:cubicBezTo>
                  <a:pt x="1529929" y="3115394"/>
                  <a:pt x="1575073" y="3113182"/>
                  <a:pt x="1619250" y="3105150"/>
                </a:cubicBezTo>
                <a:cubicBezTo>
                  <a:pt x="1645009" y="3100466"/>
                  <a:pt x="1669625" y="3090404"/>
                  <a:pt x="1695450" y="3086100"/>
                </a:cubicBezTo>
                <a:cubicBezTo>
                  <a:pt x="1745949" y="3077684"/>
                  <a:pt x="1797050" y="3073400"/>
                  <a:pt x="1847850" y="3067050"/>
                </a:cubicBezTo>
                <a:cubicBezTo>
                  <a:pt x="1866900" y="3048000"/>
                  <a:pt x="1887753" y="3030596"/>
                  <a:pt x="1905000" y="3009900"/>
                </a:cubicBezTo>
                <a:cubicBezTo>
                  <a:pt x="1919657" y="2992311"/>
                  <a:pt x="1926911" y="2968939"/>
                  <a:pt x="1943100" y="2952750"/>
                </a:cubicBezTo>
                <a:cubicBezTo>
                  <a:pt x="1959289" y="2936561"/>
                  <a:pt x="1981734" y="2928116"/>
                  <a:pt x="2000250" y="2914650"/>
                </a:cubicBezTo>
                <a:cubicBezTo>
                  <a:pt x="2051605" y="2877301"/>
                  <a:pt x="2107749" y="2845251"/>
                  <a:pt x="2152650" y="2800350"/>
                </a:cubicBezTo>
                <a:lnTo>
                  <a:pt x="2266950" y="2686050"/>
                </a:lnTo>
                <a:lnTo>
                  <a:pt x="2324100" y="2628900"/>
                </a:lnTo>
                <a:cubicBezTo>
                  <a:pt x="2330450" y="2609850"/>
                  <a:pt x="2337633" y="2591058"/>
                  <a:pt x="2343150" y="2571750"/>
                </a:cubicBezTo>
                <a:cubicBezTo>
                  <a:pt x="2350343" y="2546576"/>
                  <a:pt x="2350491" y="2518968"/>
                  <a:pt x="2362200" y="2495550"/>
                </a:cubicBezTo>
                <a:cubicBezTo>
                  <a:pt x="2382678" y="2454594"/>
                  <a:pt x="2423920" y="2424691"/>
                  <a:pt x="2438400" y="2381250"/>
                </a:cubicBezTo>
                <a:lnTo>
                  <a:pt x="2495550" y="2209800"/>
                </a:lnTo>
                <a:cubicBezTo>
                  <a:pt x="2501900" y="2190750"/>
                  <a:pt x="2509730" y="2172131"/>
                  <a:pt x="2514600" y="2152650"/>
                </a:cubicBezTo>
                <a:cubicBezTo>
                  <a:pt x="2519084" y="2134714"/>
                  <a:pt x="2540278" y="2041660"/>
                  <a:pt x="2552700" y="2019300"/>
                </a:cubicBezTo>
                <a:cubicBezTo>
                  <a:pt x="2574938" y="1979272"/>
                  <a:pt x="2614420" y="1948441"/>
                  <a:pt x="2628900" y="1905000"/>
                </a:cubicBezTo>
                <a:cubicBezTo>
                  <a:pt x="2656469" y="1822292"/>
                  <a:pt x="2633751" y="1862049"/>
                  <a:pt x="2705100" y="1790700"/>
                </a:cubicBezTo>
                <a:lnTo>
                  <a:pt x="2743200" y="1676400"/>
                </a:lnTo>
                <a:cubicBezTo>
                  <a:pt x="2749550" y="1657350"/>
                  <a:pt x="2751111" y="1635958"/>
                  <a:pt x="2762250" y="1619250"/>
                </a:cubicBezTo>
                <a:lnTo>
                  <a:pt x="2800350" y="1562100"/>
                </a:lnTo>
                <a:cubicBezTo>
                  <a:pt x="2800770" y="1560001"/>
                  <a:pt x="2830763" y="1402180"/>
                  <a:pt x="2838450" y="1390650"/>
                </a:cubicBezTo>
                <a:cubicBezTo>
                  <a:pt x="2851150" y="1371600"/>
                  <a:pt x="2876550" y="1365250"/>
                  <a:pt x="2895600" y="1352550"/>
                </a:cubicBezTo>
                <a:cubicBezTo>
                  <a:pt x="2908300" y="1333500"/>
                  <a:pt x="2922341" y="1315279"/>
                  <a:pt x="2933700" y="1295400"/>
                </a:cubicBezTo>
                <a:cubicBezTo>
                  <a:pt x="2947789" y="1270744"/>
                  <a:pt x="2953620" y="1241016"/>
                  <a:pt x="2971800" y="1219200"/>
                </a:cubicBezTo>
                <a:cubicBezTo>
                  <a:pt x="2986457" y="1201611"/>
                  <a:pt x="3009900" y="1193800"/>
                  <a:pt x="3028950" y="1181100"/>
                </a:cubicBezTo>
                <a:cubicBezTo>
                  <a:pt x="3041650" y="1162050"/>
                  <a:pt x="3056811" y="1144428"/>
                  <a:pt x="3067050" y="1123950"/>
                </a:cubicBezTo>
                <a:cubicBezTo>
                  <a:pt x="3076030" y="1105989"/>
                  <a:pt x="3080583" y="1086108"/>
                  <a:pt x="3086100" y="1066800"/>
                </a:cubicBezTo>
                <a:cubicBezTo>
                  <a:pt x="3123954" y="934311"/>
                  <a:pt x="3089413" y="1029528"/>
                  <a:pt x="3124200" y="838200"/>
                </a:cubicBezTo>
                <a:cubicBezTo>
                  <a:pt x="3127792" y="818443"/>
                  <a:pt x="3136900" y="800100"/>
                  <a:pt x="3143250" y="781050"/>
                </a:cubicBezTo>
                <a:cubicBezTo>
                  <a:pt x="3149600" y="723900"/>
                  <a:pt x="3148354" y="665385"/>
                  <a:pt x="3162300" y="609600"/>
                </a:cubicBezTo>
                <a:cubicBezTo>
                  <a:pt x="3177005" y="550779"/>
                  <a:pt x="3217445" y="547771"/>
                  <a:pt x="3257550" y="514350"/>
                </a:cubicBezTo>
                <a:cubicBezTo>
                  <a:pt x="3312555" y="468513"/>
                  <a:pt x="3315338" y="456244"/>
                  <a:pt x="3352800" y="400050"/>
                </a:cubicBezTo>
                <a:cubicBezTo>
                  <a:pt x="3359150" y="374650"/>
                  <a:pt x="3366364" y="349451"/>
                  <a:pt x="3371850" y="323850"/>
                </a:cubicBezTo>
                <a:cubicBezTo>
                  <a:pt x="3385419" y="260530"/>
                  <a:pt x="3389472" y="194784"/>
                  <a:pt x="3409950" y="133350"/>
                </a:cubicBezTo>
                <a:cubicBezTo>
                  <a:pt x="3450890" y="10531"/>
                  <a:pt x="3419652" y="47448"/>
                  <a:pt x="3467100" y="0"/>
                </a:cubicBezTo>
              </a:path>
            </a:pathLst>
          </a:custGeom>
          <a:noFill/>
          <a:ln w="38100">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77" name="手繪多邊形 63">
            <a:extLst>
              <a:ext uri="{FF2B5EF4-FFF2-40B4-BE49-F238E27FC236}">
                <a16:creationId xmlns:a16="http://schemas.microsoft.com/office/drawing/2014/main" id="{01DAA20D-657B-4583-B034-E4112715CF5B}"/>
              </a:ext>
            </a:extLst>
          </p:cNvPr>
          <p:cNvSpPr/>
          <p:nvPr/>
        </p:nvSpPr>
        <p:spPr>
          <a:xfrm>
            <a:off x="4991100" y="1379676"/>
            <a:ext cx="588499" cy="4659173"/>
          </a:xfrm>
          <a:custGeom>
            <a:avLst/>
            <a:gdLst>
              <a:gd name="connsiteX0" fmla="*/ 342900 w 610877"/>
              <a:gd name="connsiteY0" fmla="*/ 4914900 h 4914900"/>
              <a:gd name="connsiteX1" fmla="*/ 323850 w 610877"/>
              <a:gd name="connsiteY1" fmla="*/ 4686300 h 4914900"/>
              <a:gd name="connsiteX2" fmla="*/ 304800 w 610877"/>
              <a:gd name="connsiteY2" fmla="*/ 4552950 h 4914900"/>
              <a:gd name="connsiteX3" fmla="*/ 285750 w 610877"/>
              <a:gd name="connsiteY3" fmla="*/ 4133850 h 4914900"/>
              <a:gd name="connsiteX4" fmla="*/ 266700 w 610877"/>
              <a:gd name="connsiteY4" fmla="*/ 4038600 h 4914900"/>
              <a:gd name="connsiteX5" fmla="*/ 247650 w 610877"/>
              <a:gd name="connsiteY5" fmla="*/ 3905250 h 4914900"/>
              <a:gd name="connsiteX6" fmla="*/ 190500 w 610877"/>
              <a:gd name="connsiteY6" fmla="*/ 3505200 h 4914900"/>
              <a:gd name="connsiteX7" fmla="*/ 171450 w 610877"/>
              <a:gd name="connsiteY7" fmla="*/ 3448050 h 4914900"/>
              <a:gd name="connsiteX8" fmla="*/ 114300 w 610877"/>
              <a:gd name="connsiteY8" fmla="*/ 3048000 h 4914900"/>
              <a:gd name="connsiteX9" fmla="*/ 76200 w 610877"/>
              <a:gd name="connsiteY9" fmla="*/ 2933700 h 4914900"/>
              <a:gd name="connsiteX10" fmla="*/ 57150 w 610877"/>
              <a:gd name="connsiteY10" fmla="*/ 2781300 h 4914900"/>
              <a:gd name="connsiteX11" fmla="*/ 38100 w 610877"/>
              <a:gd name="connsiteY11" fmla="*/ 2705100 h 4914900"/>
              <a:gd name="connsiteX12" fmla="*/ 0 w 610877"/>
              <a:gd name="connsiteY12" fmla="*/ 2419350 h 4914900"/>
              <a:gd name="connsiteX13" fmla="*/ 19050 w 610877"/>
              <a:gd name="connsiteY13" fmla="*/ 1695450 h 4914900"/>
              <a:gd name="connsiteX14" fmla="*/ 38100 w 610877"/>
              <a:gd name="connsiteY14" fmla="*/ 1638300 h 4914900"/>
              <a:gd name="connsiteX15" fmla="*/ 76200 w 610877"/>
              <a:gd name="connsiteY15" fmla="*/ 1485900 h 4914900"/>
              <a:gd name="connsiteX16" fmla="*/ 133350 w 610877"/>
              <a:gd name="connsiteY16" fmla="*/ 1447800 h 4914900"/>
              <a:gd name="connsiteX17" fmla="*/ 190500 w 610877"/>
              <a:gd name="connsiteY17" fmla="*/ 1238250 h 4914900"/>
              <a:gd name="connsiteX18" fmla="*/ 209550 w 610877"/>
              <a:gd name="connsiteY18" fmla="*/ 1162050 h 4914900"/>
              <a:gd name="connsiteX19" fmla="*/ 247650 w 610877"/>
              <a:gd name="connsiteY19" fmla="*/ 1047750 h 4914900"/>
              <a:gd name="connsiteX20" fmla="*/ 304800 w 610877"/>
              <a:gd name="connsiteY20" fmla="*/ 800100 h 4914900"/>
              <a:gd name="connsiteX21" fmla="*/ 419100 w 610877"/>
              <a:gd name="connsiteY21" fmla="*/ 723900 h 4914900"/>
              <a:gd name="connsiteX22" fmla="*/ 495300 w 610877"/>
              <a:gd name="connsiteY22" fmla="*/ 609600 h 4914900"/>
              <a:gd name="connsiteX23" fmla="*/ 533400 w 610877"/>
              <a:gd name="connsiteY23" fmla="*/ 552450 h 4914900"/>
              <a:gd name="connsiteX24" fmla="*/ 552450 w 610877"/>
              <a:gd name="connsiteY24" fmla="*/ 381000 h 4914900"/>
              <a:gd name="connsiteX25" fmla="*/ 590550 w 610877"/>
              <a:gd name="connsiteY25" fmla="*/ 209550 h 4914900"/>
              <a:gd name="connsiteX26" fmla="*/ 609600 w 610877"/>
              <a:gd name="connsiteY26" fmla="*/ 95250 h 4914900"/>
              <a:gd name="connsiteX27" fmla="*/ 609600 w 610877"/>
              <a:gd name="connsiteY27"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0877" h="4914900">
                <a:moveTo>
                  <a:pt x="342900" y="4914900"/>
                </a:moveTo>
                <a:cubicBezTo>
                  <a:pt x="336550" y="4838700"/>
                  <a:pt x="331855" y="4762344"/>
                  <a:pt x="323850" y="4686300"/>
                </a:cubicBezTo>
                <a:cubicBezTo>
                  <a:pt x="319150" y="4641645"/>
                  <a:pt x="307889" y="4597745"/>
                  <a:pt x="304800" y="4552950"/>
                </a:cubicBezTo>
                <a:cubicBezTo>
                  <a:pt x="295178" y="4413437"/>
                  <a:pt x="296081" y="4273312"/>
                  <a:pt x="285750" y="4133850"/>
                </a:cubicBezTo>
                <a:cubicBezTo>
                  <a:pt x="283358" y="4101560"/>
                  <a:pt x="272023" y="4070538"/>
                  <a:pt x="266700" y="4038600"/>
                </a:cubicBezTo>
                <a:cubicBezTo>
                  <a:pt x="259318" y="3994310"/>
                  <a:pt x="253219" y="3949805"/>
                  <a:pt x="247650" y="3905250"/>
                </a:cubicBezTo>
                <a:cubicBezTo>
                  <a:pt x="235791" y="3810374"/>
                  <a:pt x="216932" y="3584496"/>
                  <a:pt x="190500" y="3505200"/>
                </a:cubicBezTo>
                <a:lnTo>
                  <a:pt x="171450" y="3448050"/>
                </a:lnTo>
                <a:cubicBezTo>
                  <a:pt x="161567" y="3359104"/>
                  <a:pt x="138077" y="3119330"/>
                  <a:pt x="114300" y="3048000"/>
                </a:cubicBezTo>
                <a:lnTo>
                  <a:pt x="76200" y="2933700"/>
                </a:lnTo>
                <a:cubicBezTo>
                  <a:pt x="69850" y="2882900"/>
                  <a:pt x="65566" y="2831799"/>
                  <a:pt x="57150" y="2781300"/>
                </a:cubicBezTo>
                <a:cubicBezTo>
                  <a:pt x="52846" y="2755475"/>
                  <a:pt x="41560" y="2731052"/>
                  <a:pt x="38100" y="2705100"/>
                </a:cubicBezTo>
                <a:cubicBezTo>
                  <a:pt x="-4741" y="2383794"/>
                  <a:pt x="44057" y="2595578"/>
                  <a:pt x="0" y="2419350"/>
                </a:cubicBezTo>
                <a:cubicBezTo>
                  <a:pt x="6350" y="2178050"/>
                  <a:pt x="7289" y="1936547"/>
                  <a:pt x="19050" y="1695450"/>
                </a:cubicBezTo>
                <a:cubicBezTo>
                  <a:pt x="20028" y="1675393"/>
                  <a:pt x="33230" y="1657781"/>
                  <a:pt x="38100" y="1638300"/>
                </a:cubicBezTo>
                <a:cubicBezTo>
                  <a:pt x="39394" y="1633125"/>
                  <a:pt x="60365" y="1505693"/>
                  <a:pt x="76200" y="1485900"/>
                </a:cubicBezTo>
                <a:cubicBezTo>
                  <a:pt x="90503" y="1468022"/>
                  <a:pt x="114300" y="1460500"/>
                  <a:pt x="133350" y="1447800"/>
                </a:cubicBezTo>
                <a:cubicBezTo>
                  <a:pt x="168959" y="1340974"/>
                  <a:pt x="147530" y="1410131"/>
                  <a:pt x="190500" y="1238250"/>
                </a:cubicBezTo>
                <a:cubicBezTo>
                  <a:pt x="196850" y="1212850"/>
                  <a:pt x="201271" y="1186888"/>
                  <a:pt x="209550" y="1162050"/>
                </a:cubicBezTo>
                <a:lnTo>
                  <a:pt x="247650" y="1047750"/>
                </a:lnTo>
                <a:cubicBezTo>
                  <a:pt x="250837" y="1025439"/>
                  <a:pt x="271769" y="822121"/>
                  <a:pt x="304800" y="800100"/>
                </a:cubicBezTo>
                <a:lnTo>
                  <a:pt x="419100" y="723900"/>
                </a:lnTo>
                <a:lnTo>
                  <a:pt x="495300" y="609600"/>
                </a:lnTo>
                <a:lnTo>
                  <a:pt x="533400" y="552450"/>
                </a:lnTo>
                <a:cubicBezTo>
                  <a:pt x="539750" y="495300"/>
                  <a:pt x="544318" y="437924"/>
                  <a:pt x="552450" y="381000"/>
                </a:cubicBezTo>
                <a:cubicBezTo>
                  <a:pt x="569085" y="264552"/>
                  <a:pt x="569751" y="313543"/>
                  <a:pt x="590550" y="209550"/>
                </a:cubicBezTo>
                <a:cubicBezTo>
                  <a:pt x="598125" y="171675"/>
                  <a:pt x="606103" y="133717"/>
                  <a:pt x="609600" y="95250"/>
                </a:cubicBezTo>
                <a:cubicBezTo>
                  <a:pt x="612475" y="63630"/>
                  <a:pt x="609600" y="31750"/>
                  <a:pt x="609600" y="0"/>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78" name="手繪多邊形 64">
            <a:extLst>
              <a:ext uri="{FF2B5EF4-FFF2-40B4-BE49-F238E27FC236}">
                <a16:creationId xmlns:a16="http://schemas.microsoft.com/office/drawing/2014/main" id="{C367B453-B78F-494B-9798-5A13CE189F59}"/>
              </a:ext>
            </a:extLst>
          </p:cNvPr>
          <p:cNvSpPr/>
          <p:nvPr/>
        </p:nvSpPr>
        <p:spPr>
          <a:xfrm>
            <a:off x="3906113" y="1388025"/>
            <a:ext cx="1659440" cy="4665503"/>
          </a:xfrm>
          <a:custGeom>
            <a:avLst/>
            <a:gdLst>
              <a:gd name="connsiteX0" fmla="*/ 0 w 1759270"/>
              <a:gd name="connsiteY0" fmla="*/ 4972050 h 4972050"/>
              <a:gd name="connsiteX1" fmla="*/ 38100 w 1759270"/>
              <a:gd name="connsiteY1" fmla="*/ 4552950 h 4972050"/>
              <a:gd name="connsiteX2" fmla="*/ 95250 w 1759270"/>
              <a:gd name="connsiteY2" fmla="*/ 4324350 h 4972050"/>
              <a:gd name="connsiteX3" fmla="*/ 190500 w 1759270"/>
              <a:gd name="connsiteY3" fmla="*/ 4210050 h 4972050"/>
              <a:gd name="connsiteX4" fmla="*/ 266700 w 1759270"/>
              <a:gd name="connsiteY4" fmla="*/ 4038600 h 4972050"/>
              <a:gd name="connsiteX5" fmla="*/ 285750 w 1759270"/>
              <a:gd name="connsiteY5" fmla="*/ 3943350 h 4972050"/>
              <a:gd name="connsiteX6" fmla="*/ 323850 w 1759270"/>
              <a:gd name="connsiteY6" fmla="*/ 3867150 h 4972050"/>
              <a:gd name="connsiteX7" fmla="*/ 381000 w 1759270"/>
              <a:gd name="connsiteY7" fmla="*/ 3676650 h 4972050"/>
              <a:gd name="connsiteX8" fmla="*/ 457200 w 1759270"/>
              <a:gd name="connsiteY8" fmla="*/ 3486150 h 4972050"/>
              <a:gd name="connsiteX9" fmla="*/ 495300 w 1759270"/>
              <a:gd name="connsiteY9" fmla="*/ 3333750 h 4972050"/>
              <a:gd name="connsiteX10" fmla="*/ 514350 w 1759270"/>
              <a:gd name="connsiteY10" fmla="*/ 3276600 h 4972050"/>
              <a:gd name="connsiteX11" fmla="*/ 628650 w 1759270"/>
              <a:gd name="connsiteY11" fmla="*/ 3219450 h 4972050"/>
              <a:gd name="connsiteX12" fmla="*/ 647700 w 1759270"/>
              <a:gd name="connsiteY12" fmla="*/ 3162300 h 4972050"/>
              <a:gd name="connsiteX13" fmla="*/ 685800 w 1759270"/>
              <a:gd name="connsiteY13" fmla="*/ 2724150 h 4972050"/>
              <a:gd name="connsiteX14" fmla="*/ 704850 w 1759270"/>
              <a:gd name="connsiteY14" fmla="*/ 2667000 h 4972050"/>
              <a:gd name="connsiteX15" fmla="*/ 723900 w 1759270"/>
              <a:gd name="connsiteY15" fmla="*/ 2571750 h 4972050"/>
              <a:gd name="connsiteX16" fmla="*/ 762000 w 1759270"/>
              <a:gd name="connsiteY16" fmla="*/ 2514600 h 4972050"/>
              <a:gd name="connsiteX17" fmla="*/ 781050 w 1759270"/>
              <a:gd name="connsiteY17" fmla="*/ 2457450 h 4972050"/>
              <a:gd name="connsiteX18" fmla="*/ 800100 w 1759270"/>
              <a:gd name="connsiteY18" fmla="*/ 2286000 h 4972050"/>
              <a:gd name="connsiteX19" fmla="*/ 819150 w 1759270"/>
              <a:gd name="connsiteY19" fmla="*/ 2228850 h 4972050"/>
              <a:gd name="connsiteX20" fmla="*/ 838200 w 1759270"/>
              <a:gd name="connsiteY20" fmla="*/ 2152650 h 4972050"/>
              <a:gd name="connsiteX21" fmla="*/ 857250 w 1759270"/>
              <a:gd name="connsiteY21" fmla="*/ 2038350 h 4972050"/>
              <a:gd name="connsiteX22" fmla="*/ 876300 w 1759270"/>
              <a:gd name="connsiteY22" fmla="*/ 1962150 h 4972050"/>
              <a:gd name="connsiteX23" fmla="*/ 914400 w 1759270"/>
              <a:gd name="connsiteY23" fmla="*/ 1809750 h 4972050"/>
              <a:gd name="connsiteX24" fmla="*/ 952500 w 1759270"/>
              <a:gd name="connsiteY24" fmla="*/ 1752600 h 4972050"/>
              <a:gd name="connsiteX25" fmla="*/ 971550 w 1759270"/>
              <a:gd name="connsiteY25" fmla="*/ 1600200 h 4972050"/>
              <a:gd name="connsiteX26" fmla="*/ 990600 w 1759270"/>
              <a:gd name="connsiteY26" fmla="*/ 1543050 h 4972050"/>
              <a:gd name="connsiteX27" fmla="*/ 1009650 w 1759270"/>
              <a:gd name="connsiteY27" fmla="*/ 1447800 h 4972050"/>
              <a:gd name="connsiteX28" fmla="*/ 1047750 w 1759270"/>
              <a:gd name="connsiteY28" fmla="*/ 1333500 h 4972050"/>
              <a:gd name="connsiteX29" fmla="*/ 1104900 w 1759270"/>
              <a:gd name="connsiteY29" fmla="*/ 1314450 h 4972050"/>
              <a:gd name="connsiteX30" fmla="*/ 1162050 w 1759270"/>
              <a:gd name="connsiteY30" fmla="*/ 1200150 h 4972050"/>
              <a:gd name="connsiteX31" fmla="*/ 1219200 w 1759270"/>
              <a:gd name="connsiteY31" fmla="*/ 1028700 h 4972050"/>
              <a:gd name="connsiteX32" fmla="*/ 1238250 w 1759270"/>
              <a:gd name="connsiteY32" fmla="*/ 971550 h 4972050"/>
              <a:gd name="connsiteX33" fmla="*/ 1276350 w 1759270"/>
              <a:gd name="connsiteY33" fmla="*/ 914400 h 4972050"/>
              <a:gd name="connsiteX34" fmla="*/ 1295400 w 1759270"/>
              <a:gd name="connsiteY34" fmla="*/ 857250 h 4972050"/>
              <a:gd name="connsiteX35" fmla="*/ 1352550 w 1759270"/>
              <a:gd name="connsiteY35" fmla="*/ 800100 h 4972050"/>
              <a:gd name="connsiteX36" fmla="*/ 1447800 w 1759270"/>
              <a:gd name="connsiteY36" fmla="*/ 685800 h 4972050"/>
              <a:gd name="connsiteX37" fmla="*/ 1562100 w 1759270"/>
              <a:gd name="connsiteY37" fmla="*/ 609600 h 4972050"/>
              <a:gd name="connsiteX38" fmla="*/ 1619250 w 1759270"/>
              <a:gd name="connsiteY38" fmla="*/ 152400 h 4972050"/>
              <a:gd name="connsiteX39" fmla="*/ 1752600 w 1759270"/>
              <a:gd name="connsiteY39" fmla="*/ 114300 h 4972050"/>
              <a:gd name="connsiteX40" fmla="*/ 1752600 w 1759270"/>
              <a:gd name="connsiteY40" fmla="*/ 0 h 497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59270" h="4972050">
                <a:moveTo>
                  <a:pt x="0" y="4972050"/>
                </a:moveTo>
                <a:cubicBezTo>
                  <a:pt x="15210" y="4759104"/>
                  <a:pt x="12296" y="4733579"/>
                  <a:pt x="38100" y="4552950"/>
                </a:cubicBezTo>
                <a:cubicBezTo>
                  <a:pt x="45891" y="4498414"/>
                  <a:pt x="63507" y="4371964"/>
                  <a:pt x="95250" y="4324350"/>
                </a:cubicBezTo>
                <a:cubicBezTo>
                  <a:pt x="148294" y="4244784"/>
                  <a:pt x="117161" y="4283389"/>
                  <a:pt x="190500" y="4210050"/>
                </a:cubicBezTo>
                <a:cubicBezTo>
                  <a:pt x="235840" y="4074030"/>
                  <a:pt x="206323" y="4129166"/>
                  <a:pt x="266700" y="4038600"/>
                </a:cubicBezTo>
                <a:cubicBezTo>
                  <a:pt x="273050" y="4006850"/>
                  <a:pt x="275511" y="3974067"/>
                  <a:pt x="285750" y="3943350"/>
                </a:cubicBezTo>
                <a:cubicBezTo>
                  <a:pt x="294730" y="3916409"/>
                  <a:pt x="315690" y="3894350"/>
                  <a:pt x="323850" y="3867150"/>
                </a:cubicBezTo>
                <a:cubicBezTo>
                  <a:pt x="395006" y="3629964"/>
                  <a:pt x="290750" y="3857151"/>
                  <a:pt x="381000" y="3676650"/>
                </a:cubicBezTo>
                <a:cubicBezTo>
                  <a:pt x="417330" y="3422342"/>
                  <a:pt x="360218" y="3631623"/>
                  <a:pt x="457200" y="3486150"/>
                </a:cubicBezTo>
                <a:cubicBezTo>
                  <a:pt x="474618" y="3460023"/>
                  <a:pt x="491453" y="3349138"/>
                  <a:pt x="495300" y="3333750"/>
                </a:cubicBezTo>
                <a:cubicBezTo>
                  <a:pt x="500170" y="3314269"/>
                  <a:pt x="501806" y="3292280"/>
                  <a:pt x="514350" y="3276600"/>
                </a:cubicBezTo>
                <a:cubicBezTo>
                  <a:pt x="541207" y="3243028"/>
                  <a:pt x="591002" y="3231999"/>
                  <a:pt x="628650" y="3219450"/>
                </a:cubicBezTo>
                <a:cubicBezTo>
                  <a:pt x="635000" y="3200400"/>
                  <a:pt x="645398" y="3182248"/>
                  <a:pt x="647700" y="3162300"/>
                </a:cubicBezTo>
                <a:cubicBezTo>
                  <a:pt x="664504" y="3016665"/>
                  <a:pt x="639441" y="2863228"/>
                  <a:pt x="685800" y="2724150"/>
                </a:cubicBezTo>
                <a:cubicBezTo>
                  <a:pt x="692150" y="2705100"/>
                  <a:pt x="699980" y="2686481"/>
                  <a:pt x="704850" y="2667000"/>
                </a:cubicBezTo>
                <a:cubicBezTo>
                  <a:pt x="712703" y="2635588"/>
                  <a:pt x="712531" y="2602067"/>
                  <a:pt x="723900" y="2571750"/>
                </a:cubicBezTo>
                <a:cubicBezTo>
                  <a:pt x="731939" y="2550313"/>
                  <a:pt x="751761" y="2535078"/>
                  <a:pt x="762000" y="2514600"/>
                </a:cubicBezTo>
                <a:cubicBezTo>
                  <a:pt x="770980" y="2496639"/>
                  <a:pt x="774700" y="2476500"/>
                  <a:pt x="781050" y="2457450"/>
                </a:cubicBezTo>
                <a:cubicBezTo>
                  <a:pt x="787400" y="2400300"/>
                  <a:pt x="790647" y="2342719"/>
                  <a:pt x="800100" y="2286000"/>
                </a:cubicBezTo>
                <a:cubicBezTo>
                  <a:pt x="803401" y="2266193"/>
                  <a:pt x="813633" y="2248158"/>
                  <a:pt x="819150" y="2228850"/>
                </a:cubicBezTo>
                <a:cubicBezTo>
                  <a:pt x="826343" y="2203676"/>
                  <a:pt x="833065" y="2178323"/>
                  <a:pt x="838200" y="2152650"/>
                </a:cubicBezTo>
                <a:cubicBezTo>
                  <a:pt x="845775" y="2114775"/>
                  <a:pt x="849675" y="2076225"/>
                  <a:pt x="857250" y="2038350"/>
                </a:cubicBezTo>
                <a:cubicBezTo>
                  <a:pt x="862385" y="2012677"/>
                  <a:pt x="870620" y="1987708"/>
                  <a:pt x="876300" y="1962150"/>
                </a:cubicBezTo>
                <a:cubicBezTo>
                  <a:pt x="884995" y="1923023"/>
                  <a:pt x="893975" y="1850600"/>
                  <a:pt x="914400" y="1809750"/>
                </a:cubicBezTo>
                <a:cubicBezTo>
                  <a:pt x="924639" y="1789272"/>
                  <a:pt x="939800" y="1771650"/>
                  <a:pt x="952500" y="1752600"/>
                </a:cubicBezTo>
                <a:cubicBezTo>
                  <a:pt x="958850" y="1701800"/>
                  <a:pt x="962392" y="1650570"/>
                  <a:pt x="971550" y="1600200"/>
                </a:cubicBezTo>
                <a:cubicBezTo>
                  <a:pt x="975142" y="1580443"/>
                  <a:pt x="985730" y="1562531"/>
                  <a:pt x="990600" y="1543050"/>
                </a:cubicBezTo>
                <a:cubicBezTo>
                  <a:pt x="998453" y="1511638"/>
                  <a:pt x="1001131" y="1479038"/>
                  <a:pt x="1009650" y="1447800"/>
                </a:cubicBezTo>
                <a:cubicBezTo>
                  <a:pt x="1020217" y="1409054"/>
                  <a:pt x="1009650" y="1346200"/>
                  <a:pt x="1047750" y="1333500"/>
                </a:cubicBezTo>
                <a:lnTo>
                  <a:pt x="1104900" y="1314450"/>
                </a:lnTo>
                <a:cubicBezTo>
                  <a:pt x="1174375" y="1106024"/>
                  <a:pt x="1063573" y="1421724"/>
                  <a:pt x="1162050" y="1200150"/>
                </a:cubicBezTo>
                <a:lnTo>
                  <a:pt x="1219200" y="1028700"/>
                </a:lnTo>
                <a:cubicBezTo>
                  <a:pt x="1225550" y="1009650"/>
                  <a:pt x="1227111" y="988258"/>
                  <a:pt x="1238250" y="971550"/>
                </a:cubicBezTo>
                <a:cubicBezTo>
                  <a:pt x="1250950" y="952500"/>
                  <a:pt x="1266111" y="934878"/>
                  <a:pt x="1276350" y="914400"/>
                </a:cubicBezTo>
                <a:cubicBezTo>
                  <a:pt x="1285330" y="896439"/>
                  <a:pt x="1284261" y="873958"/>
                  <a:pt x="1295400" y="857250"/>
                </a:cubicBezTo>
                <a:cubicBezTo>
                  <a:pt x="1310344" y="834834"/>
                  <a:pt x="1335303" y="820796"/>
                  <a:pt x="1352550" y="800100"/>
                </a:cubicBezTo>
                <a:cubicBezTo>
                  <a:pt x="1410480" y="730584"/>
                  <a:pt x="1368712" y="747313"/>
                  <a:pt x="1447800" y="685800"/>
                </a:cubicBezTo>
                <a:cubicBezTo>
                  <a:pt x="1483945" y="657687"/>
                  <a:pt x="1562100" y="609600"/>
                  <a:pt x="1562100" y="609600"/>
                </a:cubicBezTo>
                <a:cubicBezTo>
                  <a:pt x="1694023" y="411715"/>
                  <a:pt x="1483832" y="748237"/>
                  <a:pt x="1619250" y="152400"/>
                </a:cubicBezTo>
                <a:cubicBezTo>
                  <a:pt x="1626249" y="121606"/>
                  <a:pt x="1738628" y="146901"/>
                  <a:pt x="1752600" y="114300"/>
                </a:cubicBezTo>
                <a:cubicBezTo>
                  <a:pt x="1767608" y="79281"/>
                  <a:pt x="1752600" y="38100"/>
                  <a:pt x="1752600" y="0"/>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79" name="矩形 78">
            <a:extLst>
              <a:ext uri="{FF2B5EF4-FFF2-40B4-BE49-F238E27FC236}">
                <a16:creationId xmlns:a16="http://schemas.microsoft.com/office/drawing/2014/main" id="{AB73E58F-3EC9-4DD6-B089-B3455CE3B525}"/>
              </a:ext>
            </a:extLst>
          </p:cNvPr>
          <p:cNvSpPr/>
          <p:nvPr/>
        </p:nvSpPr>
        <p:spPr>
          <a:xfrm>
            <a:off x="2609191" y="2150684"/>
            <a:ext cx="548544" cy="511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0" name="矩形 79">
            <a:extLst>
              <a:ext uri="{FF2B5EF4-FFF2-40B4-BE49-F238E27FC236}">
                <a16:creationId xmlns:a16="http://schemas.microsoft.com/office/drawing/2014/main" id="{180B19C6-6C1F-4F58-9A2B-218931780D13}"/>
              </a:ext>
            </a:extLst>
          </p:cNvPr>
          <p:cNvSpPr/>
          <p:nvPr/>
        </p:nvSpPr>
        <p:spPr>
          <a:xfrm>
            <a:off x="6926629" y="2130299"/>
            <a:ext cx="548544" cy="511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1" name="文字方塊 1">
            <a:extLst>
              <a:ext uri="{FF2B5EF4-FFF2-40B4-BE49-F238E27FC236}">
                <a16:creationId xmlns:a16="http://schemas.microsoft.com/office/drawing/2014/main" id="{4BC80008-EE68-41B0-971E-FCCF549BF23D}"/>
              </a:ext>
            </a:extLst>
          </p:cNvPr>
          <p:cNvSpPr txBox="1"/>
          <p:nvPr/>
        </p:nvSpPr>
        <p:spPr>
          <a:xfrm>
            <a:off x="1443410" y="6067980"/>
            <a:ext cx="198259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a:ea typeface="黑体"/>
                <a:cs typeface="+mn-cs"/>
              </a:rPr>
              <a:t>4 </a:t>
            </a:r>
            <a:r>
              <a:rPr kumimoji="0" lang="zh-CN" altLang="en-US" sz="2400" b="1" i="0" u="none" strike="noStrike" kern="1200" cap="none" spc="0" normalizeH="0" baseline="0" noProof="0" dirty="0">
                <a:ln>
                  <a:noFill/>
                </a:ln>
                <a:solidFill>
                  <a:prstClr val="black"/>
                </a:solidFill>
                <a:effectLst/>
                <a:uLnTx/>
                <a:uFillTx/>
                <a:latin typeface="Calibri"/>
                <a:ea typeface="黑体"/>
                <a:cs typeface="+mn-cs"/>
              </a:rPr>
              <a:t>倍参数量</a:t>
            </a:r>
            <a:endParaRPr kumimoji="0" lang="zh-TW" altLang="en-US" sz="2400" b="1" i="0" u="none" strike="noStrike" kern="1200" cap="none" spc="0" normalizeH="0" baseline="0" noProof="0" dirty="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4239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40" grpId="0" animBg="1"/>
      <p:bldP spid="41" grpId="0" animBg="1"/>
      <p:bldP spid="42" grpId="0" animBg="1"/>
      <p:bldP spid="44" grpId="0" animBg="1"/>
      <p:bldP spid="45" grpId="0" animBg="1"/>
      <p:bldP spid="46" grpId="0" animBg="1"/>
      <p:bldP spid="47" grpId="0" animBg="1"/>
      <p:bldP spid="48" grpId="0"/>
      <p:bldP spid="49" grpId="0"/>
      <p:bldP spid="75" grpId="0" animBg="1"/>
      <p:bldP spid="76" grpId="0" animBg="1"/>
      <p:bldP spid="77" grpId="0" animBg="1"/>
      <p:bldP spid="78" grpId="0" animBg="1"/>
      <p:bldP spid="79" grpId="0" animBg="1"/>
      <p:bldP spid="80" grpId="0" animBg="1"/>
      <p:bldP spid="8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 —— LSTM</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grpSp>
        <p:nvGrpSpPr>
          <p:cNvPr id="28" name="群組 113">
            <a:extLst>
              <a:ext uri="{FF2B5EF4-FFF2-40B4-BE49-F238E27FC236}">
                <a16:creationId xmlns:a16="http://schemas.microsoft.com/office/drawing/2014/main" id="{A17E78CF-1D15-4AE6-A396-7F86EC91F168}"/>
              </a:ext>
            </a:extLst>
          </p:cNvPr>
          <p:cNvGrpSpPr/>
          <p:nvPr/>
        </p:nvGrpSpPr>
        <p:grpSpPr>
          <a:xfrm>
            <a:off x="161915" y="2126417"/>
            <a:ext cx="907572" cy="461665"/>
            <a:chOff x="4775004" y="6396335"/>
            <a:chExt cx="907572" cy="461665"/>
          </a:xfrm>
        </p:grpSpPr>
        <p:sp>
          <p:nvSpPr>
            <p:cNvPr id="29" name="矩形 28">
              <a:extLst>
                <a:ext uri="{FF2B5EF4-FFF2-40B4-BE49-F238E27FC236}">
                  <a16:creationId xmlns:a16="http://schemas.microsoft.com/office/drawing/2014/main" id="{C908139E-653D-43D0-BE26-D49E6793A9F2}"/>
                </a:ext>
              </a:extLst>
            </p:cNvPr>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0" name="文字方塊 115">
              <a:extLst>
                <a:ext uri="{FF2B5EF4-FFF2-40B4-BE49-F238E27FC236}">
                  <a16:creationId xmlns:a16="http://schemas.microsoft.com/office/drawing/2014/main" id="{AEB075C4-AFE9-4042-9B7F-D9A9670C56DE}"/>
                </a:ext>
              </a:extLst>
            </p:cNvPr>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c</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grpSp>
      <p:pic>
        <p:nvPicPr>
          <p:cNvPr id="31" name="圖片 126">
            <a:extLst>
              <a:ext uri="{FF2B5EF4-FFF2-40B4-BE49-F238E27FC236}">
                <a16:creationId xmlns:a16="http://schemas.microsoft.com/office/drawing/2014/main" id="{6C920837-D36F-401E-9330-ACA271EBED00}"/>
              </a:ext>
            </a:extLst>
          </p:cNvPr>
          <p:cNvPicPr>
            <a:picLocks noChangeAspect="1"/>
          </p:cNvPicPr>
          <p:nvPr/>
        </p:nvPicPr>
        <p:blipFill>
          <a:blip r:embed="rId4"/>
          <a:stretch>
            <a:fillRect/>
          </a:stretch>
        </p:blipFill>
        <p:spPr>
          <a:xfrm>
            <a:off x="2066123" y="1397244"/>
            <a:ext cx="1800290" cy="2363859"/>
          </a:xfrm>
          <a:prstGeom prst="rect">
            <a:avLst/>
          </a:prstGeom>
        </p:spPr>
      </p:pic>
      <p:pic>
        <p:nvPicPr>
          <p:cNvPr id="32" name="圖片 127">
            <a:extLst>
              <a:ext uri="{FF2B5EF4-FFF2-40B4-BE49-F238E27FC236}">
                <a16:creationId xmlns:a16="http://schemas.microsoft.com/office/drawing/2014/main" id="{1CCBB64E-3199-4D0A-823D-476D3205900D}"/>
              </a:ext>
            </a:extLst>
          </p:cNvPr>
          <p:cNvPicPr>
            <a:picLocks noChangeAspect="1"/>
          </p:cNvPicPr>
          <p:nvPr/>
        </p:nvPicPr>
        <p:blipFill>
          <a:blip r:embed="rId4"/>
          <a:stretch>
            <a:fillRect/>
          </a:stretch>
        </p:blipFill>
        <p:spPr>
          <a:xfrm>
            <a:off x="3866413" y="1397243"/>
            <a:ext cx="1800290" cy="2363859"/>
          </a:xfrm>
          <a:prstGeom prst="rect">
            <a:avLst/>
          </a:prstGeom>
        </p:spPr>
      </p:pic>
      <p:pic>
        <p:nvPicPr>
          <p:cNvPr id="33" name="圖片 128">
            <a:extLst>
              <a:ext uri="{FF2B5EF4-FFF2-40B4-BE49-F238E27FC236}">
                <a16:creationId xmlns:a16="http://schemas.microsoft.com/office/drawing/2014/main" id="{1AD17012-890A-4D44-9700-DAAF468F355F}"/>
              </a:ext>
            </a:extLst>
          </p:cNvPr>
          <p:cNvPicPr>
            <a:picLocks noChangeAspect="1"/>
          </p:cNvPicPr>
          <p:nvPr/>
        </p:nvPicPr>
        <p:blipFill>
          <a:blip r:embed="rId4"/>
          <a:stretch>
            <a:fillRect/>
          </a:stretch>
        </p:blipFill>
        <p:spPr>
          <a:xfrm>
            <a:off x="6715060" y="1397243"/>
            <a:ext cx="1800290" cy="2363859"/>
          </a:xfrm>
          <a:prstGeom prst="rect">
            <a:avLst/>
          </a:prstGeom>
        </p:spPr>
      </p:pic>
      <p:sp>
        <p:nvSpPr>
          <p:cNvPr id="34" name="文字方塊 5">
            <a:extLst>
              <a:ext uri="{FF2B5EF4-FFF2-40B4-BE49-F238E27FC236}">
                <a16:creationId xmlns:a16="http://schemas.microsoft.com/office/drawing/2014/main" id="{B4C043C9-C84B-4242-947F-5AE89968E6FC}"/>
              </a:ext>
            </a:extLst>
          </p:cNvPr>
          <p:cNvSpPr txBox="1"/>
          <p:nvPr/>
        </p:nvSpPr>
        <p:spPr>
          <a:xfrm>
            <a:off x="5707923" y="2271117"/>
            <a:ext cx="96591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5" name="矩形 34">
            <a:extLst>
              <a:ext uri="{FF2B5EF4-FFF2-40B4-BE49-F238E27FC236}">
                <a16:creationId xmlns:a16="http://schemas.microsoft.com/office/drawing/2014/main" id="{41E50A99-E029-43CF-9F6F-57D66C7C36AC}"/>
              </a:ext>
            </a:extLst>
          </p:cNvPr>
          <p:cNvSpPr/>
          <p:nvPr/>
        </p:nvSpPr>
        <p:spPr>
          <a:xfrm>
            <a:off x="2840916" y="2404832"/>
            <a:ext cx="329515" cy="3103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6" name="矩形 35">
            <a:extLst>
              <a:ext uri="{FF2B5EF4-FFF2-40B4-BE49-F238E27FC236}">
                <a16:creationId xmlns:a16="http://schemas.microsoft.com/office/drawing/2014/main" id="{AF69CF7F-AE99-4973-94A9-1128F93E6B16}"/>
              </a:ext>
            </a:extLst>
          </p:cNvPr>
          <p:cNvSpPr/>
          <p:nvPr/>
        </p:nvSpPr>
        <p:spPr>
          <a:xfrm>
            <a:off x="4641206" y="2404832"/>
            <a:ext cx="329515" cy="3103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7" name="矩形 36">
            <a:extLst>
              <a:ext uri="{FF2B5EF4-FFF2-40B4-BE49-F238E27FC236}">
                <a16:creationId xmlns:a16="http://schemas.microsoft.com/office/drawing/2014/main" id="{00411101-7835-4F7A-80A5-4C20558045CA}"/>
              </a:ext>
            </a:extLst>
          </p:cNvPr>
          <p:cNvSpPr/>
          <p:nvPr/>
        </p:nvSpPr>
        <p:spPr>
          <a:xfrm>
            <a:off x="7497090" y="2423994"/>
            <a:ext cx="329515" cy="3103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8" name="文字方塊 7">
            <a:extLst>
              <a:ext uri="{FF2B5EF4-FFF2-40B4-BE49-F238E27FC236}">
                <a16:creationId xmlns:a16="http://schemas.microsoft.com/office/drawing/2014/main" id="{6B4BA4A6-DB20-4D74-9542-464628618EA6}"/>
              </a:ext>
            </a:extLst>
          </p:cNvPr>
          <p:cNvSpPr txBox="1"/>
          <p:nvPr/>
        </p:nvSpPr>
        <p:spPr>
          <a:xfrm>
            <a:off x="144701" y="2625622"/>
            <a:ext cx="114662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vector</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grpSp>
        <p:nvGrpSpPr>
          <p:cNvPr id="39" name="群組 131">
            <a:extLst>
              <a:ext uri="{FF2B5EF4-FFF2-40B4-BE49-F238E27FC236}">
                <a16:creationId xmlns:a16="http://schemas.microsoft.com/office/drawing/2014/main" id="{A5DE6B7F-B6F7-4E84-AC66-E7A5A109689C}"/>
              </a:ext>
            </a:extLst>
          </p:cNvPr>
          <p:cNvGrpSpPr/>
          <p:nvPr/>
        </p:nvGrpSpPr>
        <p:grpSpPr>
          <a:xfrm>
            <a:off x="2197222" y="5873236"/>
            <a:ext cx="907572" cy="461665"/>
            <a:chOff x="4765592" y="6396335"/>
            <a:chExt cx="907572" cy="461665"/>
          </a:xfrm>
        </p:grpSpPr>
        <p:sp>
          <p:nvSpPr>
            <p:cNvPr id="40" name="矩形 39">
              <a:extLst>
                <a:ext uri="{FF2B5EF4-FFF2-40B4-BE49-F238E27FC236}">
                  <a16:creationId xmlns:a16="http://schemas.microsoft.com/office/drawing/2014/main" id="{C7F92699-7A09-4B77-B155-1942CA17C193}"/>
                </a:ext>
              </a:extLst>
            </p:cNvPr>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1" name="文字方塊 137">
              <a:extLst>
                <a:ext uri="{FF2B5EF4-FFF2-40B4-BE49-F238E27FC236}">
                  <a16:creationId xmlns:a16="http://schemas.microsoft.com/office/drawing/2014/main" id="{EBEEDD0B-865F-4727-A021-87B32EE1A138}"/>
                </a:ext>
              </a:extLst>
            </p:cNvPr>
            <p:cNvSpPr txBox="1"/>
            <p:nvPr/>
          </p:nvSpPr>
          <p:spPr>
            <a:xfrm>
              <a:off x="4765592" y="6396335"/>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a:ea typeface="黑体"/>
                  <a:cs typeface="+mn-cs"/>
                </a:rPr>
                <a:t>x</a:t>
              </a:r>
              <a:r>
                <a:rPr kumimoji="0" lang="en-US" altLang="zh-TW" sz="2400" b="0" i="0" u="none" strike="noStrike" kern="1200" cap="none" spc="0" normalizeH="0" baseline="30000" noProof="0" dirty="0" err="1">
                  <a:ln>
                    <a:noFill/>
                  </a:ln>
                  <a:solidFill>
                    <a:prstClr val="black"/>
                  </a:solidFill>
                  <a:effectLst/>
                  <a:uLnTx/>
                  <a:uFillTx/>
                  <a:latin typeface="Calibri"/>
                  <a:ea typeface="黑体"/>
                  <a:cs typeface="+mn-cs"/>
                </a:rPr>
                <a:t>t</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grpSp>
      <p:sp>
        <p:nvSpPr>
          <p:cNvPr id="42" name="矩形 41">
            <a:extLst>
              <a:ext uri="{FF2B5EF4-FFF2-40B4-BE49-F238E27FC236}">
                <a16:creationId xmlns:a16="http://schemas.microsoft.com/office/drawing/2014/main" id="{F90253B3-9254-4423-8CDD-99D2595A4452}"/>
              </a:ext>
            </a:extLst>
          </p:cNvPr>
          <p:cNvSpPr/>
          <p:nvPr/>
        </p:nvSpPr>
        <p:spPr>
          <a:xfrm>
            <a:off x="2637175" y="4734135"/>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z</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43" name="矩形 42">
            <a:extLst>
              <a:ext uri="{FF2B5EF4-FFF2-40B4-BE49-F238E27FC236}">
                <a16:creationId xmlns:a16="http://schemas.microsoft.com/office/drawing/2014/main" id="{D30A45F7-CF2D-469A-B123-546A6EA1B7FF}"/>
              </a:ext>
            </a:extLst>
          </p:cNvPr>
          <p:cNvSpPr/>
          <p:nvPr/>
        </p:nvSpPr>
        <p:spPr>
          <a:xfrm>
            <a:off x="1744329" y="4734135"/>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white"/>
                </a:solidFill>
                <a:effectLst/>
                <a:uLnTx/>
                <a:uFillTx/>
                <a:latin typeface="Calibri"/>
                <a:ea typeface="黑体"/>
                <a:cs typeface="+mn-cs"/>
              </a:rPr>
              <a:t>z</a:t>
            </a:r>
            <a:r>
              <a:rPr kumimoji="0" lang="en-US" altLang="zh-TW" sz="2400" b="0" i="0" u="none" strike="noStrike" kern="1200" cap="none" spc="0" normalizeH="0" baseline="30000" noProof="0" dirty="0" err="1">
                <a:ln>
                  <a:noFill/>
                </a:ln>
                <a:solidFill>
                  <a:prstClr val="white"/>
                </a:solidFill>
                <a:effectLst/>
                <a:uLnTx/>
                <a:uFillTx/>
                <a:latin typeface="Calibri"/>
                <a:ea typeface="黑体"/>
                <a:cs typeface="+mn-cs"/>
              </a:rPr>
              <a:t>i</a:t>
            </a:r>
            <a:endParaRPr kumimoji="0" lang="zh-TW" altLang="en-US" sz="2400" b="0" i="0" u="none" strike="noStrike" kern="1200" cap="none" spc="0" normalizeH="0" baseline="30000" noProof="0" dirty="0">
              <a:ln>
                <a:noFill/>
              </a:ln>
              <a:solidFill>
                <a:prstClr val="white"/>
              </a:solidFill>
              <a:effectLst/>
              <a:uLnTx/>
              <a:uFillTx/>
              <a:latin typeface="Calibri"/>
              <a:ea typeface="黑体"/>
              <a:cs typeface="+mn-cs"/>
            </a:endParaRPr>
          </a:p>
        </p:txBody>
      </p:sp>
      <p:sp>
        <p:nvSpPr>
          <p:cNvPr id="44" name="矩形 43">
            <a:extLst>
              <a:ext uri="{FF2B5EF4-FFF2-40B4-BE49-F238E27FC236}">
                <a16:creationId xmlns:a16="http://schemas.microsoft.com/office/drawing/2014/main" id="{7B6345E5-1D08-42C7-92FF-963A732367FD}"/>
              </a:ext>
            </a:extLst>
          </p:cNvPr>
          <p:cNvSpPr/>
          <p:nvPr/>
        </p:nvSpPr>
        <p:spPr>
          <a:xfrm>
            <a:off x="859869" y="4734135"/>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white"/>
                </a:solidFill>
                <a:effectLst/>
                <a:uLnTx/>
                <a:uFillTx/>
                <a:latin typeface="Calibri"/>
                <a:ea typeface="黑体"/>
                <a:cs typeface="+mn-cs"/>
              </a:rPr>
              <a:t>z</a:t>
            </a:r>
            <a:r>
              <a:rPr kumimoji="0" lang="en-US" altLang="zh-TW" sz="2400" b="0" i="0" u="none" strike="noStrike" kern="1200" cap="none" spc="0" normalizeH="0" baseline="30000" noProof="0" dirty="0" err="1">
                <a:ln>
                  <a:noFill/>
                </a:ln>
                <a:solidFill>
                  <a:prstClr val="white"/>
                </a:solidFill>
                <a:effectLst/>
                <a:uLnTx/>
                <a:uFillTx/>
                <a:latin typeface="Calibri"/>
                <a:ea typeface="黑体"/>
                <a:cs typeface="+mn-cs"/>
              </a:rPr>
              <a:t>f</a:t>
            </a:r>
            <a:endParaRPr kumimoji="0" lang="zh-TW" altLang="en-US" sz="2400" b="0" i="0" u="none" strike="noStrike" kern="1200" cap="none" spc="0" normalizeH="0" baseline="30000" noProof="0" dirty="0">
              <a:ln>
                <a:noFill/>
              </a:ln>
              <a:solidFill>
                <a:prstClr val="white"/>
              </a:solidFill>
              <a:effectLst/>
              <a:uLnTx/>
              <a:uFillTx/>
              <a:latin typeface="Calibri"/>
              <a:ea typeface="黑体"/>
              <a:cs typeface="+mn-cs"/>
            </a:endParaRPr>
          </a:p>
        </p:txBody>
      </p:sp>
      <p:sp>
        <p:nvSpPr>
          <p:cNvPr id="45" name="矩形 44">
            <a:extLst>
              <a:ext uri="{FF2B5EF4-FFF2-40B4-BE49-F238E27FC236}">
                <a16:creationId xmlns:a16="http://schemas.microsoft.com/office/drawing/2014/main" id="{1915AC6D-26A6-43DC-A69A-FB9EAE08A06D}"/>
              </a:ext>
            </a:extLst>
          </p:cNvPr>
          <p:cNvSpPr/>
          <p:nvPr/>
        </p:nvSpPr>
        <p:spPr>
          <a:xfrm>
            <a:off x="3521635" y="4739331"/>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z</a:t>
            </a:r>
            <a:r>
              <a:rPr kumimoji="0" lang="en-US" altLang="zh-TW" sz="2400" b="0" i="0" u="none" strike="noStrike" kern="1200" cap="none" spc="0" normalizeH="0" baseline="30000" noProof="0" dirty="0">
                <a:ln>
                  <a:noFill/>
                </a:ln>
                <a:solidFill>
                  <a:prstClr val="white"/>
                </a:solidFill>
                <a:effectLst/>
                <a:uLnTx/>
                <a:uFillTx/>
                <a:latin typeface="Calibri"/>
                <a:ea typeface="黑体"/>
                <a:cs typeface="+mn-cs"/>
              </a:rPr>
              <a:t>o</a:t>
            </a:r>
            <a:endParaRPr kumimoji="0" lang="zh-TW" altLang="en-US" sz="2400" b="0" i="0" u="none" strike="noStrike" kern="1200" cap="none" spc="0" normalizeH="0" baseline="30000" noProof="0" dirty="0">
              <a:ln>
                <a:noFill/>
              </a:ln>
              <a:solidFill>
                <a:prstClr val="white"/>
              </a:solidFill>
              <a:effectLst/>
              <a:uLnTx/>
              <a:uFillTx/>
              <a:latin typeface="Calibri"/>
              <a:ea typeface="黑体"/>
              <a:cs typeface="+mn-cs"/>
            </a:endParaRPr>
          </a:p>
        </p:txBody>
      </p:sp>
      <p:sp>
        <p:nvSpPr>
          <p:cNvPr id="46" name="向下箭號 145">
            <a:extLst>
              <a:ext uri="{FF2B5EF4-FFF2-40B4-BE49-F238E27FC236}">
                <a16:creationId xmlns:a16="http://schemas.microsoft.com/office/drawing/2014/main" id="{D8FBAB18-8D3C-4F96-8C56-EBAF333CB2DC}"/>
              </a:ext>
            </a:extLst>
          </p:cNvPr>
          <p:cNvSpPr/>
          <p:nvPr/>
        </p:nvSpPr>
        <p:spPr>
          <a:xfrm rot="2610135" flipV="1">
            <a:off x="3412627" y="5176513"/>
            <a:ext cx="438150" cy="748396"/>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7" name="向下箭號 146">
            <a:extLst>
              <a:ext uri="{FF2B5EF4-FFF2-40B4-BE49-F238E27FC236}">
                <a16:creationId xmlns:a16="http://schemas.microsoft.com/office/drawing/2014/main" id="{228AEA65-1258-415B-82A0-D376F2B335CF}"/>
              </a:ext>
            </a:extLst>
          </p:cNvPr>
          <p:cNvSpPr/>
          <p:nvPr/>
        </p:nvSpPr>
        <p:spPr>
          <a:xfrm rot="19634133" flipV="1">
            <a:off x="2022419" y="5197306"/>
            <a:ext cx="438150" cy="625209"/>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8" name="向下箭號 147">
            <a:extLst>
              <a:ext uri="{FF2B5EF4-FFF2-40B4-BE49-F238E27FC236}">
                <a16:creationId xmlns:a16="http://schemas.microsoft.com/office/drawing/2014/main" id="{24A67837-6C85-417B-A433-03ACD5503B9D}"/>
              </a:ext>
            </a:extLst>
          </p:cNvPr>
          <p:cNvSpPr/>
          <p:nvPr/>
        </p:nvSpPr>
        <p:spPr>
          <a:xfrm rot="1779305" flipV="1">
            <a:off x="2714297" y="5202695"/>
            <a:ext cx="438150" cy="6066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9" name="向下箭號 149">
            <a:extLst>
              <a:ext uri="{FF2B5EF4-FFF2-40B4-BE49-F238E27FC236}">
                <a16:creationId xmlns:a16="http://schemas.microsoft.com/office/drawing/2014/main" id="{8D60609B-0506-4286-A2D1-425211F5B2C2}"/>
              </a:ext>
            </a:extLst>
          </p:cNvPr>
          <p:cNvSpPr/>
          <p:nvPr/>
        </p:nvSpPr>
        <p:spPr>
          <a:xfrm rot="18851723" flipV="1">
            <a:off x="1248914" y="5165149"/>
            <a:ext cx="438150" cy="74839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0" name="文字方塊 150">
            <a:extLst>
              <a:ext uri="{FF2B5EF4-FFF2-40B4-BE49-F238E27FC236}">
                <a16:creationId xmlns:a16="http://schemas.microsoft.com/office/drawing/2014/main" id="{26F09C5B-F67B-4E1D-9B58-716BB9397AC6}"/>
              </a:ext>
            </a:extLst>
          </p:cNvPr>
          <p:cNvSpPr txBox="1"/>
          <p:nvPr/>
        </p:nvSpPr>
        <p:spPr>
          <a:xfrm>
            <a:off x="4212660" y="4719302"/>
            <a:ext cx="18420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B050"/>
                </a:solidFill>
                <a:effectLst/>
                <a:uLnTx/>
                <a:uFillTx/>
                <a:latin typeface="Calibri"/>
                <a:ea typeface="黑体"/>
                <a:cs typeface="+mn-cs"/>
              </a:rPr>
              <a:t>4 vectors</a:t>
            </a:r>
            <a:endParaRPr kumimoji="0" lang="zh-TW" altLang="en-US" sz="2400" b="0" i="0" u="none" strike="noStrike" kern="1200" cap="none" spc="0" normalizeH="0" baseline="0" noProof="0" dirty="0">
              <a:ln>
                <a:noFill/>
              </a:ln>
              <a:solidFill>
                <a:srgbClr val="00B050"/>
              </a:solidFill>
              <a:effectLst/>
              <a:uLnTx/>
              <a:uFillTx/>
              <a:latin typeface="Calibri"/>
              <a:ea typeface="黑体"/>
              <a:cs typeface="+mn-cs"/>
            </a:endParaRPr>
          </a:p>
        </p:txBody>
      </p:sp>
      <p:cxnSp>
        <p:nvCxnSpPr>
          <p:cNvPr id="72" name="直線單箭頭接點 9">
            <a:extLst>
              <a:ext uri="{FF2B5EF4-FFF2-40B4-BE49-F238E27FC236}">
                <a16:creationId xmlns:a16="http://schemas.microsoft.com/office/drawing/2014/main" id="{BA7A15F4-2AC7-4858-8933-BB5AF68B127B}"/>
              </a:ext>
            </a:extLst>
          </p:cNvPr>
          <p:cNvCxnSpPr>
            <a:endCxn id="31" idx="2"/>
          </p:cNvCxnSpPr>
          <p:nvPr/>
        </p:nvCxnSpPr>
        <p:spPr>
          <a:xfrm flipH="1" flipV="1">
            <a:off x="2966268" y="3761103"/>
            <a:ext cx="8476" cy="10094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154">
            <a:extLst>
              <a:ext uri="{FF2B5EF4-FFF2-40B4-BE49-F238E27FC236}">
                <a16:creationId xmlns:a16="http://schemas.microsoft.com/office/drawing/2014/main" id="{591586B0-CBF8-4B25-9403-C172A8CA8272}"/>
              </a:ext>
            </a:extLst>
          </p:cNvPr>
          <p:cNvCxnSpPr>
            <a:endCxn id="32" idx="2"/>
          </p:cNvCxnSpPr>
          <p:nvPr/>
        </p:nvCxnSpPr>
        <p:spPr>
          <a:xfrm flipV="1">
            <a:off x="2957406" y="3761102"/>
            <a:ext cx="1809152" cy="100137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155">
            <a:extLst>
              <a:ext uri="{FF2B5EF4-FFF2-40B4-BE49-F238E27FC236}">
                <a16:creationId xmlns:a16="http://schemas.microsoft.com/office/drawing/2014/main" id="{680D5854-75E9-4711-A885-70977677A451}"/>
              </a:ext>
            </a:extLst>
          </p:cNvPr>
          <p:cNvCxnSpPr>
            <a:stCxn id="42" idx="0"/>
            <a:endCxn id="33" idx="2"/>
          </p:cNvCxnSpPr>
          <p:nvPr/>
        </p:nvCxnSpPr>
        <p:spPr>
          <a:xfrm flipV="1">
            <a:off x="2997175" y="3761102"/>
            <a:ext cx="4618030" cy="97303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159">
            <a:extLst>
              <a:ext uri="{FF2B5EF4-FFF2-40B4-BE49-F238E27FC236}">
                <a16:creationId xmlns:a16="http://schemas.microsoft.com/office/drawing/2014/main" id="{E570DA67-BD62-4D72-BA14-1CA2B16C7669}"/>
              </a:ext>
            </a:extLst>
          </p:cNvPr>
          <p:cNvCxnSpPr/>
          <p:nvPr/>
        </p:nvCxnSpPr>
        <p:spPr>
          <a:xfrm flipV="1">
            <a:off x="2092792" y="2936822"/>
            <a:ext cx="11537" cy="178979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167">
            <a:extLst>
              <a:ext uri="{FF2B5EF4-FFF2-40B4-BE49-F238E27FC236}">
                <a16:creationId xmlns:a16="http://schemas.microsoft.com/office/drawing/2014/main" id="{B7030ECA-A975-44F6-9E7C-BE26B27444FA}"/>
              </a:ext>
            </a:extLst>
          </p:cNvPr>
          <p:cNvCxnSpPr/>
          <p:nvPr/>
        </p:nvCxnSpPr>
        <p:spPr>
          <a:xfrm flipV="1">
            <a:off x="2070168" y="3002754"/>
            <a:ext cx="1865920" cy="17313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168">
            <a:extLst>
              <a:ext uri="{FF2B5EF4-FFF2-40B4-BE49-F238E27FC236}">
                <a16:creationId xmlns:a16="http://schemas.microsoft.com/office/drawing/2014/main" id="{DF55FC4F-70CC-4E93-A4E2-2F1ABCB105B2}"/>
              </a:ext>
            </a:extLst>
          </p:cNvPr>
          <p:cNvCxnSpPr/>
          <p:nvPr/>
        </p:nvCxnSpPr>
        <p:spPr>
          <a:xfrm flipV="1">
            <a:off x="2066123" y="3049201"/>
            <a:ext cx="4744252" cy="170575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39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74"/>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7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7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77"/>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75"/>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7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P spid="37" grpId="0" animBg="1"/>
      <p:bldP spid="38" grpId="0"/>
      <p:bldP spid="42" grpId="0" animBg="1"/>
      <p:bldP spid="43" grpId="0" animBg="1"/>
      <p:bldP spid="44" grpId="0" animBg="1"/>
      <p:bldP spid="45" grpId="0" animBg="1"/>
      <p:bldP spid="46" grpId="0" animBg="1"/>
      <p:bldP spid="47" grpId="0" animBg="1"/>
      <p:bldP spid="48" grpId="0" animBg="1"/>
      <p:bldP spid="49" grpId="0" animBg="1"/>
      <p:bldP spid="5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 —— LSTM</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8" name="矩形 7">
            <a:extLst>
              <a:ext uri="{FF2B5EF4-FFF2-40B4-BE49-F238E27FC236}">
                <a16:creationId xmlns:a16="http://schemas.microsoft.com/office/drawing/2014/main" id="{195C3BBF-CD78-41BA-A2FE-042DC523D880}"/>
              </a:ext>
            </a:extLst>
          </p:cNvPr>
          <p:cNvSpPr/>
          <p:nvPr/>
        </p:nvSpPr>
        <p:spPr>
          <a:xfrm>
            <a:off x="1695854" y="4622218"/>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矩形 8">
            <a:extLst>
              <a:ext uri="{FF2B5EF4-FFF2-40B4-BE49-F238E27FC236}">
                <a16:creationId xmlns:a16="http://schemas.microsoft.com/office/drawing/2014/main" id="{D547A8DC-C164-45F5-96C8-E4C2E7C85FA4}"/>
              </a:ext>
            </a:extLst>
          </p:cNvPr>
          <p:cNvSpPr/>
          <p:nvPr/>
        </p:nvSpPr>
        <p:spPr>
          <a:xfrm>
            <a:off x="1714903" y="3474007"/>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0" name="矩形 9">
            <a:extLst>
              <a:ext uri="{FF2B5EF4-FFF2-40B4-BE49-F238E27FC236}">
                <a16:creationId xmlns:a16="http://schemas.microsoft.com/office/drawing/2014/main" id="{1FE29371-0E1E-4DDB-B1E3-2F2E260FF031}"/>
              </a:ext>
            </a:extLst>
          </p:cNvPr>
          <p:cNvSpPr/>
          <p:nvPr/>
        </p:nvSpPr>
        <p:spPr>
          <a:xfrm>
            <a:off x="1695854" y="2352648"/>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1" name="矩形 10">
            <a:extLst>
              <a:ext uri="{FF2B5EF4-FFF2-40B4-BE49-F238E27FC236}">
                <a16:creationId xmlns:a16="http://schemas.microsoft.com/office/drawing/2014/main" id="{95623389-C3E0-4DC0-839E-6D54CCF2D002}"/>
              </a:ext>
            </a:extLst>
          </p:cNvPr>
          <p:cNvSpPr/>
          <p:nvPr/>
        </p:nvSpPr>
        <p:spPr>
          <a:xfrm>
            <a:off x="4465952" y="4607811"/>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2" name="矩形 11">
            <a:extLst>
              <a:ext uri="{FF2B5EF4-FFF2-40B4-BE49-F238E27FC236}">
                <a16:creationId xmlns:a16="http://schemas.microsoft.com/office/drawing/2014/main" id="{0A392756-DF5B-42D7-9F66-C2AC47525D27}"/>
              </a:ext>
            </a:extLst>
          </p:cNvPr>
          <p:cNvSpPr/>
          <p:nvPr/>
        </p:nvSpPr>
        <p:spPr>
          <a:xfrm>
            <a:off x="4485001" y="3494106"/>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3" name="矩形 12">
            <a:extLst>
              <a:ext uri="{FF2B5EF4-FFF2-40B4-BE49-F238E27FC236}">
                <a16:creationId xmlns:a16="http://schemas.microsoft.com/office/drawing/2014/main" id="{9AD2918C-99D2-401A-B0A3-E371512A5153}"/>
              </a:ext>
            </a:extLst>
          </p:cNvPr>
          <p:cNvSpPr/>
          <p:nvPr/>
        </p:nvSpPr>
        <p:spPr>
          <a:xfrm>
            <a:off x="2942070" y="3449788"/>
            <a:ext cx="1080000" cy="43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4" name="矩形 13">
            <a:extLst>
              <a:ext uri="{FF2B5EF4-FFF2-40B4-BE49-F238E27FC236}">
                <a16:creationId xmlns:a16="http://schemas.microsoft.com/office/drawing/2014/main" id="{5462F690-D615-486B-99E6-4E7066C3E03F}"/>
              </a:ext>
            </a:extLst>
          </p:cNvPr>
          <p:cNvSpPr/>
          <p:nvPr/>
        </p:nvSpPr>
        <p:spPr>
          <a:xfrm>
            <a:off x="4485001" y="2360182"/>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5" name="矩形 14">
            <a:extLst>
              <a:ext uri="{FF2B5EF4-FFF2-40B4-BE49-F238E27FC236}">
                <a16:creationId xmlns:a16="http://schemas.microsoft.com/office/drawing/2014/main" id="{6F716E95-9B37-468B-9803-799908472060}"/>
              </a:ext>
            </a:extLst>
          </p:cNvPr>
          <p:cNvSpPr/>
          <p:nvPr/>
        </p:nvSpPr>
        <p:spPr>
          <a:xfrm>
            <a:off x="7282742" y="4614029"/>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6" name="矩形 15">
            <a:extLst>
              <a:ext uri="{FF2B5EF4-FFF2-40B4-BE49-F238E27FC236}">
                <a16:creationId xmlns:a16="http://schemas.microsoft.com/office/drawing/2014/main" id="{82FC4B35-1981-4351-85C9-B269EF4190BB}"/>
              </a:ext>
            </a:extLst>
          </p:cNvPr>
          <p:cNvSpPr/>
          <p:nvPr/>
        </p:nvSpPr>
        <p:spPr>
          <a:xfrm>
            <a:off x="7301791" y="3500324"/>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7" name="矩形 16">
            <a:extLst>
              <a:ext uri="{FF2B5EF4-FFF2-40B4-BE49-F238E27FC236}">
                <a16:creationId xmlns:a16="http://schemas.microsoft.com/office/drawing/2014/main" id="{C36D6E07-3E9D-4EB2-A2B2-7D86D3C787AB}"/>
              </a:ext>
            </a:extLst>
          </p:cNvPr>
          <p:cNvSpPr/>
          <p:nvPr/>
        </p:nvSpPr>
        <p:spPr>
          <a:xfrm>
            <a:off x="5758860" y="3494106"/>
            <a:ext cx="1080000" cy="43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8" name="矩形 17">
            <a:extLst>
              <a:ext uri="{FF2B5EF4-FFF2-40B4-BE49-F238E27FC236}">
                <a16:creationId xmlns:a16="http://schemas.microsoft.com/office/drawing/2014/main" id="{560EF1F4-75A5-437E-96FD-28AE422275CA}"/>
              </a:ext>
            </a:extLst>
          </p:cNvPr>
          <p:cNvSpPr/>
          <p:nvPr/>
        </p:nvSpPr>
        <p:spPr>
          <a:xfrm>
            <a:off x="7324744" y="2379134"/>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9" name="向上箭號 75">
            <a:extLst>
              <a:ext uri="{FF2B5EF4-FFF2-40B4-BE49-F238E27FC236}">
                <a16:creationId xmlns:a16="http://schemas.microsoft.com/office/drawing/2014/main" id="{05BE57A0-CC49-4A98-9E4E-3E844BA4C338}"/>
              </a:ext>
            </a:extLst>
          </p:cNvPr>
          <p:cNvSpPr/>
          <p:nvPr/>
        </p:nvSpPr>
        <p:spPr>
          <a:xfrm>
            <a:off x="2040055" y="3970930"/>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0" name="向上箭號 76">
            <a:extLst>
              <a:ext uri="{FF2B5EF4-FFF2-40B4-BE49-F238E27FC236}">
                <a16:creationId xmlns:a16="http://schemas.microsoft.com/office/drawing/2014/main" id="{99B57CD6-C3D0-45E0-9B2F-7DB4BB5A70E5}"/>
              </a:ext>
            </a:extLst>
          </p:cNvPr>
          <p:cNvSpPr/>
          <p:nvPr/>
        </p:nvSpPr>
        <p:spPr>
          <a:xfrm>
            <a:off x="2040056" y="2827346"/>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1" name="文字方塊 77">
            <a:extLst>
              <a:ext uri="{FF2B5EF4-FFF2-40B4-BE49-F238E27FC236}">
                <a16:creationId xmlns:a16="http://schemas.microsoft.com/office/drawing/2014/main" id="{AE86B2C6-1927-45BA-8640-DBF118431339}"/>
              </a:ext>
            </a:extLst>
          </p:cNvPr>
          <p:cNvSpPr txBox="1"/>
          <p:nvPr/>
        </p:nvSpPr>
        <p:spPr>
          <a:xfrm>
            <a:off x="3064934" y="2874987"/>
            <a:ext cx="10477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copy</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22" name="手繪多邊形 78">
            <a:extLst>
              <a:ext uri="{FF2B5EF4-FFF2-40B4-BE49-F238E27FC236}">
                <a16:creationId xmlns:a16="http://schemas.microsoft.com/office/drawing/2014/main" id="{56B2BD37-BC50-4C32-8A21-00C737268DAA}"/>
              </a:ext>
            </a:extLst>
          </p:cNvPr>
          <p:cNvSpPr/>
          <p:nvPr/>
        </p:nvSpPr>
        <p:spPr>
          <a:xfrm flipH="1">
            <a:off x="2775853" y="3218656"/>
            <a:ext cx="672579" cy="319619"/>
          </a:xfrm>
          <a:custGeom>
            <a:avLst/>
            <a:gdLst>
              <a:gd name="connsiteX0" fmla="*/ 3924300 w 3924300"/>
              <a:gd name="connsiteY0" fmla="*/ 628749 h 628749"/>
              <a:gd name="connsiteX1" fmla="*/ 1714500 w 3924300"/>
              <a:gd name="connsiteY1" fmla="*/ 99 h 628749"/>
              <a:gd name="connsiteX2" fmla="*/ 0 w 3924300"/>
              <a:gd name="connsiteY2" fmla="*/ 590649 h 628749"/>
            </a:gdLst>
            <a:ahLst/>
            <a:cxnLst>
              <a:cxn ang="0">
                <a:pos x="connsiteX0" y="connsiteY0"/>
              </a:cxn>
              <a:cxn ang="0">
                <a:pos x="connsiteX1" y="connsiteY1"/>
              </a:cxn>
              <a:cxn ang="0">
                <a:pos x="connsiteX2" y="connsiteY2"/>
              </a:cxn>
            </a:cxnLst>
            <a:rect l="l" t="t" r="r" b="b"/>
            <a:pathLst>
              <a:path w="3924300" h="628749">
                <a:moveTo>
                  <a:pt x="3924300" y="628749"/>
                </a:moveTo>
                <a:cubicBezTo>
                  <a:pt x="3146425" y="317599"/>
                  <a:pt x="2368550" y="6449"/>
                  <a:pt x="1714500" y="99"/>
                </a:cubicBezTo>
                <a:cubicBezTo>
                  <a:pt x="1060450" y="-6251"/>
                  <a:pt x="530225" y="292199"/>
                  <a:pt x="0" y="590649"/>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3" name="文字方塊 80">
            <a:extLst>
              <a:ext uri="{FF2B5EF4-FFF2-40B4-BE49-F238E27FC236}">
                <a16:creationId xmlns:a16="http://schemas.microsoft.com/office/drawing/2014/main" id="{EC2FFAC2-1534-43F1-B3CD-4594D10B260B}"/>
              </a:ext>
            </a:extLst>
          </p:cNvPr>
          <p:cNvSpPr txBox="1"/>
          <p:nvPr/>
        </p:nvSpPr>
        <p:spPr>
          <a:xfrm>
            <a:off x="5831923" y="2874987"/>
            <a:ext cx="10477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copy</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24" name="文字方塊 81">
            <a:extLst>
              <a:ext uri="{FF2B5EF4-FFF2-40B4-BE49-F238E27FC236}">
                <a16:creationId xmlns:a16="http://schemas.microsoft.com/office/drawing/2014/main" id="{D8535B7F-BA58-442A-BCC0-681769D1A3D5}"/>
              </a:ext>
            </a:extLst>
          </p:cNvPr>
          <p:cNvSpPr txBox="1"/>
          <p:nvPr/>
        </p:nvSpPr>
        <p:spPr>
          <a:xfrm>
            <a:off x="1830182" y="4597303"/>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5" name="文字方塊 82">
            <a:extLst>
              <a:ext uri="{FF2B5EF4-FFF2-40B4-BE49-F238E27FC236}">
                <a16:creationId xmlns:a16="http://schemas.microsoft.com/office/drawing/2014/main" id="{04190BD6-7BC8-4067-8926-4F72C24CA23B}"/>
              </a:ext>
            </a:extLst>
          </p:cNvPr>
          <p:cNvSpPr txBox="1"/>
          <p:nvPr/>
        </p:nvSpPr>
        <p:spPr>
          <a:xfrm>
            <a:off x="4571215" y="4607811"/>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6" name="文字方塊 83">
            <a:extLst>
              <a:ext uri="{FF2B5EF4-FFF2-40B4-BE49-F238E27FC236}">
                <a16:creationId xmlns:a16="http://schemas.microsoft.com/office/drawing/2014/main" id="{6A4F68D0-71BE-428D-A9B7-70A28CD6B6EF}"/>
              </a:ext>
            </a:extLst>
          </p:cNvPr>
          <p:cNvSpPr txBox="1"/>
          <p:nvPr/>
        </p:nvSpPr>
        <p:spPr>
          <a:xfrm>
            <a:off x="7410958" y="4604294"/>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7" name="文字方塊 84">
            <a:extLst>
              <a:ext uri="{FF2B5EF4-FFF2-40B4-BE49-F238E27FC236}">
                <a16:creationId xmlns:a16="http://schemas.microsoft.com/office/drawing/2014/main" id="{BE1DFDB6-7960-449B-A3D0-AF8A21F50832}"/>
              </a:ext>
            </a:extLst>
          </p:cNvPr>
          <p:cNvSpPr txBox="1"/>
          <p:nvPr/>
        </p:nvSpPr>
        <p:spPr>
          <a:xfrm>
            <a:off x="1779607" y="2338744"/>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8" name="文字方塊 85">
            <a:extLst>
              <a:ext uri="{FF2B5EF4-FFF2-40B4-BE49-F238E27FC236}">
                <a16:creationId xmlns:a16="http://schemas.microsoft.com/office/drawing/2014/main" id="{235DF52B-8212-41A4-866F-0E286B625294}"/>
              </a:ext>
            </a:extLst>
          </p:cNvPr>
          <p:cNvSpPr txBox="1"/>
          <p:nvPr/>
        </p:nvSpPr>
        <p:spPr>
          <a:xfrm>
            <a:off x="4591464" y="2319931"/>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9" name="文字方塊 86">
            <a:extLst>
              <a:ext uri="{FF2B5EF4-FFF2-40B4-BE49-F238E27FC236}">
                <a16:creationId xmlns:a16="http://schemas.microsoft.com/office/drawing/2014/main" id="{1B8EE131-BD84-4FAA-BD7E-696CA340ACC9}"/>
              </a:ext>
            </a:extLst>
          </p:cNvPr>
          <p:cNvSpPr txBox="1"/>
          <p:nvPr/>
        </p:nvSpPr>
        <p:spPr>
          <a:xfrm>
            <a:off x="7455170" y="2344192"/>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30" name="向上箭號 87">
            <a:extLst>
              <a:ext uri="{FF2B5EF4-FFF2-40B4-BE49-F238E27FC236}">
                <a16:creationId xmlns:a16="http://schemas.microsoft.com/office/drawing/2014/main" id="{58840EB4-581F-402F-9EC3-F56F72612E6D}"/>
              </a:ext>
            </a:extLst>
          </p:cNvPr>
          <p:cNvSpPr/>
          <p:nvPr/>
        </p:nvSpPr>
        <p:spPr>
          <a:xfrm>
            <a:off x="4835070" y="3997759"/>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1" name="向上箭號 88">
            <a:extLst>
              <a:ext uri="{FF2B5EF4-FFF2-40B4-BE49-F238E27FC236}">
                <a16:creationId xmlns:a16="http://schemas.microsoft.com/office/drawing/2014/main" id="{76A5DDE9-8C0F-4E8B-B94A-1507FB9FE18B}"/>
              </a:ext>
            </a:extLst>
          </p:cNvPr>
          <p:cNvSpPr/>
          <p:nvPr/>
        </p:nvSpPr>
        <p:spPr>
          <a:xfrm>
            <a:off x="4835071" y="2854175"/>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2" name="向上箭號 89">
            <a:extLst>
              <a:ext uri="{FF2B5EF4-FFF2-40B4-BE49-F238E27FC236}">
                <a16:creationId xmlns:a16="http://schemas.microsoft.com/office/drawing/2014/main" id="{8AABC0B9-CB8C-4FDA-A586-5E6B7E1F9767}"/>
              </a:ext>
            </a:extLst>
          </p:cNvPr>
          <p:cNvSpPr/>
          <p:nvPr/>
        </p:nvSpPr>
        <p:spPr>
          <a:xfrm>
            <a:off x="7652785" y="4001826"/>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3" name="向上箭號 91">
            <a:extLst>
              <a:ext uri="{FF2B5EF4-FFF2-40B4-BE49-F238E27FC236}">
                <a16:creationId xmlns:a16="http://schemas.microsoft.com/office/drawing/2014/main" id="{3DB47F43-300D-4910-B215-35DEF2E96799}"/>
              </a:ext>
            </a:extLst>
          </p:cNvPr>
          <p:cNvSpPr/>
          <p:nvPr/>
        </p:nvSpPr>
        <p:spPr>
          <a:xfrm>
            <a:off x="7652786" y="2858242"/>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4" name="弧形箭號 (上彎) 113">
            <a:extLst>
              <a:ext uri="{FF2B5EF4-FFF2-40B4-BE49-F238E27FC236}">
                <a16:creationId xmlns:a16="http://schemas.microsoft.com/office/drawing/2014/main" id="{7E0CD49D-D69F-4689-A176-B39E140D8721}"/>
              </a:ext>
            </a:extLst>
          </p:cNvPr>
          <p:cNvSpPr/>
          <p:nvPr/>
        </p:nvSpPr>
        <p:spPr>
          <a:xfrm>
            <a:off x="3497274" y="3925613"/>
            <a:ext cx="1381017" cy="568649"/>
          </a:xfrm>
          <a:prstGeom prst="curved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5" name="弧形箭號 (上彎) 115">
            <a:extLst>
              <a:ext uri="{FF2B5EF4-FFF2-40B4-BE49-F238E27FC236}">
                <a16:creationId xmlns:a16="http://schemas.microsoft.com/office/drawing/2014/main" id="{A576D2FC-AC32-4F57-B1BD-AB5B5B0793B5}"/>
              </a:ext>
            </a:extLst>
          </p:cNvPr>
          <p:cNvSpPr/>
          <p:nvPr/>
        </p:nvSpPr>
        <p:spPr>
          <a:xfrm>
            <a:off x="6230955" y="3930875"/>
            <a:ext cx="1381017" cy="568649"/>
          </a:xfrm>
          <a:prstGeom prst="curved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6" name="手繪多邊形 117">
            <a:extLst>
              <a:ext uri="{FF2B5EF4-FFF2-40B4-BE49-F238E27FC236}">
                <a16:creationId xmlns:a16="http://schemas.microsoft.com/office/drawing/2014/main" id="{7FBCFA25-A0C9-4B95-BCF6-70C9C47D4FF1}"/>
              </a:ext>
            </a:extLst>
          </p:cNvPr>
          <p:cNvSpPr/>
          <p:nvPr/>
        </p:nvSpPr>
        <p:spPr>
          <a:xfrm flipH="1">
            <a:off x="5538639" y="3211694"/>
            <a:ext cx="672579" cy="319619"/>
          </a:xfrm>
          <a:custGeom>
            <a:avLst/>
            <a:gdLst>
              <a:gd name="connsiteX0" fmla="*/ 3924300 w 3924300"/>
              <a:gd name="connsiteY0" fmla="*/ 628749 h 628749"/>
              <a:gd name="connsiteX1" fmla="*/ 1714500 w 3924300"/>
              <a:gd name="connsiteY1" fmla="*/ 99 h 628749"/>
              <a:gd name="connsiteX2" fmla="*/ 0 w 3924300"/>
              <a:gd name="connsiteY2" fmla="*/ 590649 h 628749"/>
            </a:gdLst>
            <a:ahLst/>
            <a:cxnLst>
              <a:cxn ang="0">
                <a:pos x="connsiteX0" y="connsiteY0"/>
              </a:cxn>
              <a:cxn ang="0">
                <a:pos x="connsiteX1" y="connsiteY1"/>
              </a:cxn>
              <a:cxn ang="0">
                <a:pos x="connsiteX2" y="connsiteY2"/>
              </a:cxn>
            </a:cxnLst>
            <a:rect l="l" t="t" r="r" b="b"/>
            <a:pathLst>
              <a:path w="3924300" h="628749">
                <a:moveTo>
                  <a:pt x="3924300" y="628749"/>
                </a:moveTo>
                <a:cubicBezTo>
                  <a:pt x="3146425" y="317599"/>
                  <a:pt x="2368550" y="6449"/>
                  <a:pt x="1714500" y="99"/>
                </a:cubicBezTo>
                <a:cubicBezTo>
                  <a:pt x="1060450" y="-6251"/>
                  <a:pt x="530225" y="292199"/>
                  <a:pt x="0" y="590649"/>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37" name="文字方塊 125">
            <a:extLst>
              <a:ext uri="{FF2B5EF4-FFF2-40B4-BE49-F238E27FC236}">
                <a16:creationId xmlns:a16="http://schemas.microsoft.com/office/drawing/2014/main" id="{4808073A-C7A7-4A38-B458-0EF77BFF7730}"/>
              </a:ext>
            </a:extLst>
          </p:cNvPr>
          <p:cNvSpPr txBox="1"/>
          <p:nvPr/>
        </p:nvSpPr>
        <p:spPr>
          <a:xfrm>
            <a:off x="7873340" y="4119357"/>
            <a:ext cx="64201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W</a:t>
            </a:r>
            <a:r>
              <a:rPr kumimoji="0" lang="en-US" altLang="zh-TW" sz="2800" b="0" i="0" u="none" strike="noStrike" kern="1200" cap="none" spc="0" normalizeH="0" baseline="30000" noProof="0" dirty="0">
                <a:ln>
                  <a:noFill/>
                </a:ln>
                <a:solidFill>
                  <a:prstClr val="black"/>
                </a:solidFill>
                <a:effectLst/>
                <a:uLnTx/>
                <a:uFillTx/>
                <a:latin typeface="Calibri"/>
                <a:ea typeface="黑体"/>
                <a:cs typeface="+mn-cs"/>
              </a:rPr>
              <a:t>i</a:t>
            </a:r>
            <a:endParaRPr kumimoji="0" lang="zh-TW" altLang="en-US" sz="28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38" name="文字方塊 126">
            <a:extLst>
              <a:ext uri="{FF2B5EF4-FFF2-40B4-BE49-F238E27FC236}">
                <a16:creationId xmlns:a16="http://schemas.microsoft.com/office/drawing/2014/main" id="{F73D5E98-8D2A-4E1B-A1A7-1C5677C06044}"/>
              </a:ext>
            </a:extLst>
          </p:cNvPr>
          <p:cNvSpPr txBox="1"/>
          <p:nvPr/>
        </p:nvSpPr>
        <p:spPr>
          <a:xfrm>
            <a:off x="2134695" y="3098995"/>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39" name="文字方塊 127">
            <a:extLst>
              <a:ext uri="{FF2B5EF4-FFF2-40B4-BE49-F238E27FC236}">
                <a16:creationId xmlns:a16="http://schemas.microsoft.com/office/drawing/2014/main" id="{DF0B896C-6E37-48CF-82D9-6A67164D9C14}"/>
              </a:ext>
            </a:extLst>
          </p:cNvPr>
          <p:cNvSpPr txBox="1"/>
          <p:nvPr/>
        </p:nvSpPr>
        <p:spPr>
          <a:xfrm>
            <a:off x="3126652" y="3428924"/>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40" name="文字方塊 128">
            <a:extLst>
              <a:ext uri="{FF2B5EF4-FFF2-40B4-BE49-F238E27FC236}">
                <a16:creationId xmlns:a16="http://schemas.microsoft.com/office/drawing/2014/main" id="{57A1F5E6-A2E4-4AE3-B1EC-1DB9573D57AD}"/>
              </a:ext>
            </a:extLst>
          </p:cNvPr>
          <p:cNvSpPr txBox="1"/>
          <p:nvPr/>
        </p:nvSpPr>
        <p:spPr>
          <a:xfrm>
            <a:off x="5896298" y="3466825"/>
            <a:ext cx="9075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41" name="文字方塊 129">
            <a:extLst>
              <a:ext uri="{FF2B5EF4-FFF2-40B4-BE49-F238E27FC236}">
                <a16:creationId xmlns:a16="http://schemas.microsoft.com/office/drawing/2014/main" id="{F612CBB8-38AD-4899-AF34-68F1C7BA0B8D}"/>
              </a:ext>
            </a:extLst>
          </p:cNvPr>
          <p:cNvSpPr txBox="1"/>
          <p:nvPr/>
        </p:nvSpPr>
        <p:spPr>
          <a:xfrm>
            <a:off x="5066839" y="3118920"/>
            <a:ext cx="5726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42" name="文字方塊 130">
            <a:extLst>
              <a:ext uri="{FF2B5EF4-FFF2-40B4-BE49-F238E27FC236}">
                <a16:creationId xmlns:a16="http://schemas.microsoft.com/office/drawing/2014/main" id="{DDF84DDD-587C-4F1C-A96A-4411F3FB3188}"/>
              </a:ext>
            </a:extLst>
          </p:cNvPr>
          <p:cNvSpPr txBox="1"/>
          <p:nvPr/>
        </p:nvSpPr>
        <p:spPr>
          <a:xfrm>
            <a:off x="7897680" y="3110538"/>
            <a:ext cx="5726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43" name="矩形 42">
            <a:extLst>
              <a:ext uri="{FF2B5EF4-FFF2-40B4-BE49-F238E27FC236}">
                <a16:creationId xmlns:a16="http://schemas.microsoft.com/office/drawing/2014/main" id="{E2B09F84-AFA2-4500-B980-2C959D78D6C3}"/>
              </a:ext>
            </a:extLst>
          </p:cNvPr>
          <p:cNvSpPr/>
          <p:nvPr/>
        </p:nvSpPr>
        <p:spPr>
          <a:xfrm>
            <a:off x="2309215" y="5688537"/>
            <a:ext cx="5588465" cy="461665"/>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arrive  </a:t>
            </a:r>
            <a:r>
              <a:rPr kumimoji="0" lang="en-US" altLang="zh-CN" sz="2400" b="0" i="0" u="none" strike="noStrike" kern="1200" cap="none" spc="0" normalizeH="0" baseline="0" noProof="0" dirty="0">
                <a:ln>
                  <a:noFill/>
                </a:ln>
                <a:solidFill>
                  <a:srgbClr val="FF0000"/>
                </a:solidFill>
                <a:effectLst/>
                <a:uLnTx/>
                <a:uFillTx/>
                <a:latin typeface="Calibri"/>
                <a:ea typeface="黑体"/>
                <a:cs typeface="+mn-cs"/>
              </a:rPr>
              <a:t>Guangzhou</a:t>
            </a: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     </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on     </a:t>
            </a:r>
            <a:r>
              <a:rPr kumimoji="0" lang="en-US" altLang="zh-CN" sz="2400" b="0" i="0" u="none" strike="noStrike" kern="1200" cap="none" spc="0" normalizeH="0" baseline="0" noProof="0" dirty="0">
                <a:ln>
                  <a:noFill/>
                </a:ln>
                <a:solidFill>
                  <a:srgbClr val="0000FF"/>
                </a:solidFill>
                <a:effectLst/>
                <a:uLnTx/>
                <a:uFillTx/>
                <a:latin typeface="Calibri"/>
                <a:ea typeface="黑体"/>
                <a:cs typeface="+mn-cs"/>
              </a:rPr>
              <a:t>May</a:t>
            </a: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     31</a:t>
            </a:r>
            <a:r>
              <a:rPr kumimoji="0" lang="en-US" altLang="zh-TW" sz="2400" b="0" i="0" u="none" strike="noStrike" kern="1200" cap="none" spc="0" normalizeH="0" baseline="30000" noProof="0" dirty="0">
                <a:ln>
                  <a:noFill/>
                </a:ln>
                <a:solidFill>
                  <a:srgbClr val="0000FF"/>
                </a:solidFill>
                <a:effectLst/>
                <a:uLnTx/>
                <a:uFillTx/>
                <a:latin typeface="Calibri"/>
                <a:ea typeface="黑体"/>
                <a:cs typeface="+mn-cs"/>
              </a:rPr>
              <a:t>th</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a:t>
            </a:r>
            <a:endParaRPr kumimoji="0" lang="en-US" altLang="zh-TW" sz="2400" b="0" i="0" u="none" strike="noStrike" kern="1200" cap="none" spc="0" normalizeH="0" baseline="0" noProof="0" dirty="0">
              <a:ln>
                <a:noFill/>
              </a:ln>
              <a:solidFill>
                <a:srgbClr val="FFC000"/>
              </a:solidFill>
              <a:effectLst/>
              <a:uLnTx/>
              <a:uFillTx/>
              <a:latin typeface="Calibri"/>
              <a:ea typeface="黑体"/>
              <a:cs typeface="+mn-cs"/>
            </a:endParaRPr>
          </a:p>
        </p:txBody>
      </p:sp>
      <p:sp>
        <p:nvSpPr>
          <p:cNvPr id="44" name="圓角矩形圖說文字 133">
            <a:extLst>
              <a:ext uri="{FF2B5EF4-FFF2-40B4-BE49-F238E27FC236}">
                <a16:creationId xmlns:a16="http://schemas.microsoft.com/office/drawing/2014/main" id="{5C60CE33-831E-4688-97A1-77A4472F800C}"/>
              </a:ext>
            </a:extLst>
          </p:cNvPr>
          <p:cNvSpPr/>
          <p:nvPr/>
        </p:nvSpPr>
        <p:spPr>
          <a:xfrm>
            <a:off x="2577541" y="5667632"/>
            <a:ext cx="5320139" cy="511860"/>
          </a:xfrm>
          <a:prstGeom prst="wedgeRoundRectCallout">
            <a:avLst>
              <a:gd name="adj1" fmla="val -55696"/>
              <a:gd name="adj2" fmla="val 42788"/>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cxnSp>
        <p:nvCxnSpPr>
          <p:cNvPr id="45" name="直線單箭頭接點 134">
            <a:extLst>
              <a:ext uri="{FF2B5EF4-FFF2-40B4-BE49-F238E27FC236}">
                <a16:creationId xmlns:a16="http://schemas.microsoft.com/office/drawing/2014/main" id="{C3A6E2D0-7723-4511-8364-A025916F70AF}"/>
              </a:ext>
            </a:extLst>
          </p:cNvPr>
          <p:cNvCxnSpPr>
            <a:endCxn id="24" idx="2"/>
          </p:cNvCxnSpPr>
          <p:nvPr/>
        </p:nvCxnSpPr>
        <p:spPr>
          <a:xfrm flipH="1" flipV="1">
            <a:off x="2283968" y="5058968"/>
            <a:ext cx="878655" cy="7858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135">
            <a:extLst>
              <a:ext uri="{FF2B5EF4-FFF2-40B4-BE49-F238E27FC236}">
                <a16:creationId xmlns:a16="http://schemas.microsoft.com/office/drawing/2014/main" id="{98F37DA4-5FF4-49D2-B00A-E23754DB52D7}"/>
              </a:ext>
            </a:extLst>
          </p:cNvPr>
          <p:cNvCxnSpPr/>
          <p:nvPr/>
        </p:nvCxnSpPr>
        <p:spPr>
          <a:xfrm flipV="1">
            <a:off x="4184446" y="5036278"/>
            <a:ext cx="783706" cy="7940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36">
            <a:extLst>
              <a:ext uri="{FF2B5EF4-FFF2-40B4-BE49-F238E27FC236}">
                <a16:creationId xmlns:a16="http://schemas.microsoft.com/office/drawing/2014/main" id="{091543E7-ADC5-4400-9E65-0A1995DBFE88}"/>
              </a:ext>
            </a:extLst>
          </p:cNvPr>
          <p:cNvCxnSpPr>
            <a:cxnSpLocks/>
          </p:cNvCxnSpPr>
          <p:nvPr/>
        </p:nvCxnSpPr>
        <p:spPr>
          <a:xfrm flipV="1">
            <a:off x="5670346" y="5075795"/>
            <a:ext cx="1982439" cy="7377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文字方塊 4">
            <a:extLst>
              <a:ext uri="{FF2B5EF4-FFF2-40B4-BE49-F238E27FC236}">
                <a16:creationId xmlns:a16="http://schemas.microsoft.com/office/drawing/2014/main" id="{4E24BAA6-181C-45F6-AB06-E9E2AAE7E075}"/>
              </a:ext>
            </a:extLst>
          </p:cNvPr>
          <p:cNvSpPr txBox="1"/>
          <p:nvPr/>
        </p:nvSpPr>
        <p:spPr>
          <a:xfrm>
            <a:off x="713665" y="5667452"/>
            <a:ext cx="18148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训练语句：</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49" name="矩形 48">
            <a:extLst>
              <a:ext uri="{FF2B5EF4-FFF2-40B4-BE49-F238E27FC236}">
                <a16:creationId xmlns:a16="http://schemas.microsoft.com/office/drawing/2014/main" id="{E32BCD2A-4E43-45A6-9756-9BA73123ED29}"/>
              </a:ext>
            </a:extLst>
          </p:cNvPr>
          <p:cNvSpPr/>
          <p:nvPr/>
        </p:nvSpPr>
        <p:spPr>
          <a:xfrm>
            <a:off x="123554" y="1626885"/>
            <a:ext cx="645110"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1" u="none" strike="noStrike" kern="1200" cap="none" spc="0" normalizeH="0" baseline="0" noProof="0" dirty="0">
                <a:ln>
                  <a:noFill/>
                </a:ln>
                <a:solidFill>
                  <a:prstClr val="black"/>
                </a:solidFill>
                <a:effectLst/>
                <a:uLnTx/>
                <a:uFillTx/>
                <a:latin typeface="Calibri"/>
                <a:ea typeface="黑体"/>
                <a:cs typeface="+mn-cs"/>
              </a:rPr>
              <a:t>学习目标</a:t>
            </a:r>
            <a:endParaRPr kumimoji="0" lang="zh-TW" altLang="en-US" sz="3200" b="1" i="1" u="none" strike="noStrike" kern="1200" cap="none" spc="0" normalizeH="0" baseline="0" noProof="0" dirty="0">
              <a:ln>
                <a:noFill/>
              </a:ln>
              <a:solidFill>
                <a:prstClr val="black"/>
              </a:solidFill>
              <a:effectLst/>
              <a:uLnTx/>
              <a:uFillTx/>
              <a:latin typeface="Calibri"/>
              <a:ea typeface="黑体"/>
              <a:cs typeface="+mn-cs"/>
            </a:endParaRPr>
          </a:p>
        </p:txBody>
      </p:sp>
      <p:sp>
        <p:nvSpPr>
          <p:cNvPr id="50" name="文字方塊 140">
            <a:extLst>
              <a:ext uri="{FF2B5EF4-FFF2-40B4-BE49-F238E27FC236}">
                <a16:creationId xmlns:a16="http://schemas.microsoft.com/office/drawing/2014/main" id="{CE712F0F-38AB-4EDF-B4EA-3CB9213D0A47}"/>
              </a:ext>
            </a:extLst>
          </p:cNvPr>
          <p:cNvSpPr txBox="1"/>
          <p:nvPr/>
        </p:nvSpPr>
        <p:spPr>
          <a:xfrm>
            <a:off x="2766556" y="6168717"/>
            <a:ext cx="936841" cy="461665"/>
          </a:xfrm>
          <a:prstGeom prst="rect">
            <a:avLst/>
          </a:prstGeom>
          <a:noFill/>
        </p:spPr>
        <p:txBody>
          <a:bodyPr wrap="square" rtlCol="0">
            <a:spAutoFit/>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other</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1" name="文字方塊 141">
            <a:extLst>
              <a:ext uri="{FF2B5EF4-FFF2-40B4-BE49-F238E27FC236}">
                <a16:creationId xmlns:a16="http://schemas.microsoft.com/office/drawing/2014/main" id="{45F68DF3-0DA6-45B1-A978-68AE33540EA5}"/>
              </a:ext>
            </a:extLst>
          </p:cNvPr>
          <p:cNvSpPr txBox="1"/>
          <p:nvPr/>
        </p:nvSpPr>
        <p:spPr>
          <a:xfrm>
            <a:off x="5116039" y="6165784"/>
            <a:ext cx="936841" cy="461665"/>
          </a:xfrm>
          <a:prstGeom prst="rect">
            <a:avLst/>
          </a:prstGeom>
          <a:noFill/>
        </p:spPr>
        <p:txBody>
          <a:bodyPr wrap="square" rtlCol="0">
            <a:spAutoFit/>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other</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52" name="文字方塊 142">
            <a:extLst>
              <a:ext uri="{FF2B5EF4-FFF2-40B4-BE49-F238E27FC236}">
                <a16:creationId xmlns:a16="http://schemas.microsoft.com/office/drawing/2014/main" id="{F42BDA5B-7256-4943-AD39-83519D4A3B23}"/>
              </a:ext>
            </a:extLst>
          </p:cNvPr>
          <p:cNvSpPr txBox="1"/>
          <p:nvPr/>
        </p:nvSpPr>
        <p:spPr>
          <a:xfrm>
            <a:off x="3871510" y="6168716"/>
            <a:ext cx="86542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srgbClr val="FF0000"/>
                </a:solidFill>
                <a:effectLst/>
                <a:uLnTx/>
                <a:uFillTx/>
                <a:latin typeface="Calibri"/>
                <a:ea typeface="黑体"/>
                <a:cs typeface="+mn-cs"/>
              </a:rPr>
              <a:t>dest</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grpSp>
        <p:nvGrpSpPr>
          <p:cNvPr id="53" name="群組 10">
            <a:extLst>
              <a:ext uri="{FF2B5EF4-FFF2-40B4-BE49-F238E27FC236}">
                <a16:creationId xmlns:a16="http://schemas.microsoft.com/office/drawing/2014/main" id="{32A7D57A-C6B9-4F46-9A88-A6D0CF1BA3F7}"/>
              </a:ext>
            </a:extLst>
          </p:cNvPr>
          <p:cNvGrpSpPr/>
          <p:nvPr/>
        </p:nvGrpSpPr>
        <p:grpSpPr>
          <a:xfrm>
            <a:off x="1236107" y="1182342"/>
            <a:ext cx="2020069" cy="458825"/>
            <a:chOff x="1270360" y="1184930"/>
            <a:chExt cx="2020069" cy="458825"/>
          </a:xfrm>
        </p:grpSpPr>
        <p:sp>
          <p:nvSpPr>
            <p:cNvPr id="54" name="矩形 53">
              <a:extLst>
                <a:ext uri="{FF2B5EF4-FFF2-40B4-BE49-F238E27FC236}">
                  <a16:creationId xmlns:a16="http://schemas.microsoft.com/office/drawing/2014/main" id="{1572D955-ADFA-49E6-B640-D221761D917F}"/>
                </a:ext>
              </a:extLst>
            </p:cNvPr>
            <p:cNvSpPr/>
            <p:nvPr/>
          </p:nvSpPr>
          <p:spPr>
            <a:xfrm>
              <a:off x="1277507" y="1255704"/>
              <a:ext cx="2012922" cy="35396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55" name="橢圓 9">
              <a:extLst>
                <a:ext uri="{FF2B5EF4-FFF2-40B4-BE49-F238E27FC236}">
                  <a16:creationId xmlns:a16="http://schemas.microsoft.com/office/drawing/2014/main" id="{BF45CAED-49D1-4D88-AA9C-CCBA572E4C78}"/>
                </a:ext>
              </a:extLst>
            </p:cNvPr>
            <p:cNvSpPr/>
            <p:nvPr/>
          </p:nvSpPr>
          <p:spPr>
            <a:xfrm>
              <a:off x="2011121" y="1199212"/>
              <a:ext cx="444543" cy="4445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56" name="橢圓 144">
              <a:extLst>
                <a:ext uri="{FF2B5EF4-FFF2-40B4-BE49-F238E27FC236}">
                  <a16:creationId xmlns:a16="http://schemas.microsoft.com/office/drawing/2014/main" id="{0995F33F-FFE0-461B-8FEF-01BD25053072}"/>
                </a:ext>
              </a:extLst>
            </p:cNvPr>
            <p:cNvSpPr/>
            <p:nvPr/>
          </p:nvSpPr>
          <p:spPr>
            <a:xfrm>
              <a:off x="1270360" y="1184930"/>
              <a:ext cx="444543" cy="4445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57" name="橢圓 145">
              <a:extLst>
                <a:ext uri="{FF2B5EF4-FFF2-40B4-BE49-F238E27FC236}">
                  <a16:creationId xmlns:a16="http://schemas.microsoft.com/office/drawing/2014/main" id="{D4B65EB0-E038-4090-B795-AD039FEF5A9E}"/>
                </a:ext>
              </a:extLst>
            </p:cNvPr>
            <p:cNvSpPr/>
            <p:nvPr/>
          </p:nvSpPr>
          <p:spPr>
            <a:xfrm>
              <a:off x="2794903" y="1189495"/>
              <a:ext cx="444543" cy="4445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grpSp>
      <p:grpSp>
        <p:nvGrpSpPr>
          <p:cNvPr id="58" name="群組 146">
            <a:extLst>
              <a:ext uri="{FF2B5EF4-FFF2-40B4-BE49-F238E27FC236}">
                <a16:creationId xmlns:a16="http://schemas.microsoft.com/office/drawing/2014/main" id="{A08EFC17-D6E8-4062-B637-205BE28191CE}"/>
              </a:ext>
            </a:extLst>
          </p:cNvPr>
          <p:cNvGrpSpPr/>
          <p:nvPr/>
        </p:nvGrpSpPr>
        <p:grpSpPr>
          <a:xfrm>
            <a:off x="6887645" y="1228524"/>
            <a:ext cx="2020069" cy="458825"/>
            <a:chOff x="1270360" y="1184930"/>
            <a:chExt cx="2020069" cy="458825"/>
          </a:xfrm>
        </p:grpSpPr>
        <p:sp>
          <p:nvSpPr>
            <p:cNvPr id="59" name="矩形 58">
              <a:extLst>
                <a:ext uri="{FF2B5EF4-FFF2-40B4-BE49-F238E27FC236}">
                  <a16:creationId xmlns:a16="http://schemas.microsoft.com/office/drawing/2014/main" id="{B9852E7D-02CA-43C6-AE7D-C22A8735C1E8}"/>
                </a:ext>
              </a:extLst>
            </p:cNvPr>
            <p:cNvSpPr/>
            <p:nvPr/>
          </p:nvSpPr>
          <p:spPr>
            <a:xfrm>
              <a:off x="1277507" y="1255704"/>
              <a:ext cx="2012922" cy="35396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60" name="橢圓 148">
              <a:extLst>
                <a:ext uri="{FF2B5EF4-FFF2-40B4-BE49-F238E27FC236}">
                  <a16:creationId xmlns:a16="http://schemas.microsoft.com/office/drawing/2014/main" id="{C902DCDA-1DC4-4075-BBFF-43AEEE44661E}"/>
                </a:ext>
              </a:extLst>
            </p:cNvPr>
            <p:cNvSpPr/>
            <p:nvPr/>
          </p:nvSpPr>
          <p:spPr>
            <a:xfrm>
              <a:off x="2011121" y="1199212"/>
              <a:ext cx="444543" cy="4445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61" name="橢圓 149">
              <a:extLst>
                <a:ext uri="{FF2B5EF4-FFF2-40B4-BE49-F238E27FC236}">
                  <a16:creationId xmlns:a16="http://schemas.microsoft.com/office/drawing/2014/main" id="{B9BA8F37-1E8E-4618-9867-4153B4035223}"/>
                </a:ext>
              </a:extLst>
            </p:cNvPr>
            <p:cNvSpPr/>
            <p:nvPr/>
          </p:nvSpPr>
          <p:spPr>
            <a:xfrm>
              <a:off x="1270360" y="1184930"/>
              <a:ext cx="444543" cy="4445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62" name="橢圓 150">
              <a:extLst>
                <a:ext uri="{FF2B5EF4-FFF2-40B4-BE49-F238E27FC236}">
                  <a16:creationId xmlns:a16="http://schemas.microsoft.com/office/drawing/2014/main" id="{2BDD8830-512C-4AC1-8655-3E4F0F261DF5}"/>
                </a:ext>
              </a:extLst>
            </p:cNvPr>
            <p:cNvSpPr/>
            <p:nvPr/>
          </p:nvSpPr>
          <p:spPr>
            <a:xfrm>
              <a:off x="2794903" y="1189495"/>
              <a:ext cx="444543" cy="4445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grpSp>
      <p:grpSp>
        <p:nvGrpSpPr>
          <p:cNvPr id="63" name="群組 151">
            <a:extLst>
              <a:ext uri="{FF2B5EF4-FFF2-40B4-BE49-F238E27FC236}">
                <a16:creationId xmlns:a16="http://schemas.microsoft.com/office/drawing/2014/main" id="{E6FCBFE7-54FF-4F55-8061-44AD65824C46}"/>
              </a:ext>
            </a:extLst>
          </p:cNvPr>
          <p:cNvGrpSpPr/>
          <p:nvPr/>
        </p:nvGrpSpPr>
        <p:grpSpPr>
          <a:xfrm>
            <a:off x="4083794" y="1221842"/>
            <a:ext cx="2020069" cy="458825"/>
            <a:chOff x="1270360" y="1184930"/>
            <a:chExt cx="2020069" cy="458825"/>
          </a:xfrm>
        </p:grpSpPr>
        <p:sp>
          <p:nvSpPr>
            <p:cNvPr id="64" name="矩形 63">
              <a:extLst>
                <a:ext uri="{FF2B5EF4-FFF2-40B4-BE49-F238E27FC236}">
                  <a16:creationId xmlns:a16="http://schemas.microsoft.com/office/drawing/2014/main" id="{D9F0ADD2-0BEA-4D6D-8514-3232FB62B98D}"/>
                </a:ext>
              </a:extLst>
            </p:cNvPr>
            <p:cNvSpPr/>
            <p:nvPr/>
          </p:nvSpPr>
          <p:spPr>
            <a:xfrm>
              <a:off x="1277507" y="1255704"/>
              <a:ext cx="2012922" cy="35396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65" name="橢圓 153">
              <a:extLst>
                <a:ext uri="{FF2B5EF4-FFF2-40B4-BE49-F238E27FC236}">
                  <a16:creationId xmlns:a16="http://schemas.microsoft.com/office/drawing/2014/main" id="{271D7519-1874-474C-862C-6C17B2D2A7DA}"/>
                </a:ext>
              </a:extLst>
            </p:cNvPr>
            <p:cNvSpPr/>
            <p:nvPr/>
          </p:nvSpPr>
          <p:spPr>
            <a:xfrm>
              <a:off x="2011121" y="1199212"/>
              <a:ext cx="444543" cy="4445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66" name="橢圓 154">
              <a:extLst>
                <a:ext uri="{FF2B5EF4-FFF2-40B4-BE49-F238E27FC236}">
                  <a16:creationId xmlns:a16="http://schemas.microsoft.com/office/drawing/2014/main" id="{F79AA2AE-5329-4391-AFCB-918E1B7A5F24}"/>
                </a:ext>
              </a:extLst>
            </p:cNvPr>
            <p:cNvSpPr/>
            <p:nvPr/>
          </p:nvSpPr>
          <p:spPr>
            <a:xfrm>
              <a:off x="1270360" y="1184930"/>
              <a:ext cx="444543" cy="4445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67" name="橢圓 155">
              <a:extLst>
                <a:ext uri="{FF2B5EF4-FFF2-40B4-BE49-F238E27FC236}">
                  <a16:creationId xmlns:a16="http://schemas.microsoft.com/office/drawing/2014/main" id="{E49FE9B8-426E-43FE-8AE9-7681B02C6339}"/>
                </a:ext>
              </a:extLst>
            </p:cNvPr>
            <p:cNvSpPr/>
            <p:nvPr/>
          </p:nvSpPr>
          <p:spPr>
            <a:xfrm>
              <a:off x="2794903" y="1189495"/>
              <a:ext cx="444543" cy="4445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grpSp>
      <p:sp>
        <p:nvSpPr>
          <p:cNvPr id="68" name="上-下雙向箭號 11">
            <a:extLst>
              <a:ext uri="{FF2B5EF4-FFF2-40B4-BE49-F238E27FC236}">
                <a16:creationId xmlns:a16="http://schemas.microsoft.com/office/drawing/2014/main" id="{1DD448B3-4AE4-42BD-A61C-74F69CF75226}"/>
              </a:ext>
            </a:extLst>
          </p:cNvPr>
          <p:cNvSpPr/>
          <p:nvPr/>
        </p:nvSpPr>
        <p:spPr>
          <a:xfrm>
            <a:off x="2007031" y="1680911"/>
            <a:ext cx="439295" cy="6343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9" name="上-下雙向箭號 156">
            <a:extLst>
              <a:ext uri="{FF2B5EF4-FFF2-40B4-BE49-F238E27FC236}">
                <a16:creationId xmlns:a16="http://schemas.microsoft.com/office/drawing/2014/main" id="{233395CA-6B7F-45B4-A088-C3D74B63E164}"/>
              </a:ext>
            </a:extLst>
          </p:cNvPr>
          <p:cNvSpPr/>
          <p:nvPr/>
        </p:nvSpPr>
        <p:spPr>
          <a:xfrm>
            <a:off x="4830745" y="1702587"/>
            <a:ext cx="439295" cy="6343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70" name="上-下雙向箭號 157">
            <a:extLst>
              <a:ext uri="{FF2B5EF4-FFF2-40B4-BE49-F238E27FC236}">
                <a16:creationId xmlns:a16="http://schemas.microsoft.com/office/drawing/2014/main" id="{9CC3080E-5FE7-4BC2-85A9-A9CF61A44F12}"/>
              </a:ext>
            </a:extLst>
          </p:cNvPr>
          <p:cNvSpPr/>
          <p:nvPr/>
        </p:nvSpPr>
        <p:spPr>
          <a:xfrm>
            <a:off x="7654459" y="1689910"/>
            <a:ext cx="439295" cy="6343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71" name="文字方塊 12">
            <a:extLst>
              <a:ext uri="{FF2B5EF4-FFF2-40B4-BE49-F238E27FC236}">
                <a16:creationId xmlns:a16="http://schemas.microsoft.com/office/drawing/2014/main" id="{CAEFF0B9-F81A-408E-8F1B-E8DD496E9541}"/>
              </a:ext>
            </a:extLst>
          </p:cNvPr>
          <p:cNvSpPr txBox="1"/>
          <p:nvPr/>
        </p:nvSpPr>
        <p:spPr>
          <a:xfrm>
            <a:off x="2216789" y="599122"/>
            <a:ext cx="92814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other</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2" name="文字方塊 158">
            <a:extLst>
              <a:ext uri="{FF2B5EF4-FFF2-40B4-BE49-F238E27FC236}">
                <a16:creationId xmlns:a16="http://schemas.microsoft.com/office/drawing/2014/main" id="{CB62FC33-04AA-4CC1-B217-1DB9618E7AC0}"/>
              </a:ext>
            </a:extLst>
          </p:cNvPr>
          <p:cNvSpPr txBox="1"/>
          <p:nvPr/>
        </p:nvSpPr>
        <p:spPr>
          <a:xfrm>
            <a:off x="4840194" y="607914"/>
            <a:ext cx="92814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srgbClr val="FF0000"/>
                </a:solidFill>
                <a:effectLst/>
                <a:uLnTx/>
                <a:uFillTx/>
                <a:latin typeface="Calibri"/>
                <a:ea typeface="黑体"/>
                <a:cs typeface="+mn-cs"/>
              </a:rPr>
              <a:t>dest</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73" name="文字方塊 159">
            <a:extLst>
              <a:ext uri="{FF2B5EF4-FFF2-40B4-BE49-F238E27FC236}">
                <a16:creationId xmlns:a16="http://schemas.microsoft.com/office/drawing/2014/main" id="{3EDB6029-DDD0-42D8-9615-28EB5621B7F0}"/>
              </a:ext>
            </a:extLst>
          </p:cNvPr>
          <p:cNvSpPr txBox="1"/>
          <p:nvPr/>
        </p:nvSpPr>
        <p:spPr>
          <a:xfrm>
            <a:off x="7662867" y="623783"/>
            <a:ext cx="92814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other</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cxnSp>
        <p:nvCxnSpPr>
          <p:cNvPr id="74" name="直線單箭頭接點 14">
            <a:extLst>
              <a:ext uri="{FF2B5EF4-FFF2-40B4-BE49-F238E27FC236}">
                <a16:creationId xmlns:a16="http://schemas.microsoft.com/office/drawing/2014/main" id="{8365417D-528A-470B-ADEC-D5C3A48F56B5}"/>
              </a:ext>
            </a:extLst>
          </p:cNvPr>
          <p:cNvCxnSpPr/>
          <p:nvPr/>
        </p:nvCxnSpPr>
        <p:spPr>
          <a:xfrm flipV="1">
            <a:off x="2269508" y="957645"/>
            <a:ext cx="308033" cy="3147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160">
            <a:extLst>
              <a:ext uri="{FF2B5EF4-FFF2-40B4-BE49-F238E27FC236}">
                <a16:creationId xmlns:a16="http://schemas.microsoft.com/office/drawing/2014/main" id="{0116B434-FC7D-457A-A203-232513E75B8E}"/>
              </a:ext>
            </a:extLst>
          </p:cNvPr>
          <p:cNvCxnSpPr>
            <a:endCxn id="72" idx="2"/>
          </p:cNvCxnSpPr>
          <p:nvPr/>
        </p:nvCxnSpPr>
        <p:spPr>
          <a:xfrm flipV="1">
            <a:off x="5079349" y="1069579"/>
            <a:ext cx="224918" cy="2855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161">
            <a:extLst>
              <a:ext uri="{FF2B5EF4-FFF2-40B4-BE49-F238E27FC236}">
                <a16:creationId xmlns:a16="http://schemas.microsoft.com/office/drawing/2014/main" id="{75444131-8818-4B63-9BF4-6D52A73D799B}"/>
              </a:ext>
            </a:extLst>
          </p:cNvPr>
          <p:cNvCxnSpPr/>
          <p:nvPr/>
        </p:nvCxnSpPr>
        <p:spPr>
          <a:xfrm flipV="1">
            <a:off x="7908956" y="973863"/>
            <a:ext cx="184798" cy="323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文字方塊 18">
            <a:extLst>
              <a:ext uri="{FF2B5EF4-FFF2-40B4-BE49-F238E27FC236}">
                <a16:creationId xmlns:a16="http://schemas.microsoft.com/office/drawing/2014/main" id="{401BE18A-ECF8-4CF6-80EB-7659458BBD92}"/>
              </a:ext>
            </a:extLst>
          </p:cNvPr>
          <p:cNvSpPr txBox="1"/>
          <p:nvPr/>
        </p:nvSpPr>
        <p:spPr>
          <a:xfrm>
            <a:off x="1621164" y="1075129"/>
            <a:ext cx="44245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8" name="文字方塊 162">
            <a:extLst>
              <a:ext uri="{FF2B5EF4-FFF2-40B4-BE49-F238E27FC236}">
                <a16:creationId xmlns:a16="http://schemas.microsoft.com/office/drawing/2014/main" id="{2A621F11-C2AD-412C-8E55-C8872CA826C7}"/>
              </a:ext>
            </a:extLst>
          </p:cNvPr>
          <p:cNvSpPr txBox="1"/>
          <p:nvPr/>
        </p:nvSpPr>
        <p:spPr>
          <a:xfrm>
            <a:off x="2368940" y="1081752"/>
            <a:ext cx="44245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79" name="文字方塊 163">
            <a:extLst>
              <a:ext uri="{FF2B5EF4-FFF2-40B4-BE49-F238E27FC236}">
                <a16:creationId xmlns:a16="http://schemas.microsoft.com/office/drawing/2014/main" id="{F5488BD4-44C7-473B-852D-F9650726E3D5}"/>
              </a:ext>
            </a:extLst>
          </p:cNvPr>
          <p:cNvSpPr txBox="1"/>
          <p:nvPr/>
        </p:nvSpPr>
        <p:spPr>
          <a:xfrm>
            <a:off x="4450672" y="1119651"/>
            <a:ext cx="44245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80" name="文字方塊 164">
            <a:extLst>
              <a:ext uri="{FF2B5EF4-FFF2-40B4-BE49-F238E27FC236}">
                <a16:creationId xmlns:a16="http://schemas.microsoft.com/office/drawing/2014/main" id="{B0039D22-39E7-4E63-837F-915F998DD76B}"/>
              </a:ext>
            </a:extLst>
          </p:cNvPr>
          <p:cNvSpPr txBox="1"/>
          <p:nvPr/>
        </p:nvSpPr>
        <p:spPr>
          <a:xfrm>
            <a:off x="5227894" y="1126246"/>
            <a:ext cx="44245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81" name="文字方塊 165">
            <a:extLst>
              <a:ext uri="{FF2B5EF4-FFF2-40B4-BE49-F238E27FC236}">
                <a16:creationId xmlns:a16="http://schemas.microsoft.com/office/drawing/2014/main" id="{5074931F-C843-4EC6-9BED-9D1FD23A0332}"/>
              </a:ext>
            </a:extLst>
          </p:cNvPr>
          <p:cNvSpPr txBox="1"/>
          <p:nvPr/>
        </p:nvSpPr>
        <p:spPr>
          <a:xfrm>
            <a:off x="7268331" y="1161773"/>
            <a:ext cx="44245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82" name="文字方塊 166">
            <a:extLst>
              <a:ext uri="{FF2B5EF4-FFF2-40B4-BE49-F238E27FC236}">
                <a16:creationId xmlns:a16="http://schemas.microsoft.com/office/drawing/2014/main" id="{AFAA4C16-4E92-4941-A002-DC35C89D6A6F}"/>
              </a:ext>
            </a:extLst>
          </p:cNvPr>
          <p:cNvSpPr txBox="1"/>
          <p:nvPr/>
        </p:nvSpPr>
        <p:spPr>
          <a:xfrm>
            <a:off x="7986871" y="1142756"/>
            <a:ext cx="44245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83" name="文字方塊 167">
            <a:extLst>
              <a:ext uri="{FF2B5EF4-FFF2-40B4-BE49-F238E27FC236}">
                <a16:creationId xmlns:a16="http://schemas.microsoft.com/office/drawing/2014/main" id="{EFFC5A83-DA75-49A2-AC7F-AFA6D5974434}"/>
              </a:ext>
            </a:extLst>
          </p:cNvPr>
          <p:cNvSpPr txBox="1"/>
          <p:nvPr/>
        </p:nvSpPr>
        <p:spPr>
          <a:xfrm>
            <a:off x="5942832" y="6152797"/>
            <a:ext cx="936841" cy="461665"/>
          </a:xfrm>
          <a:prstGeom prst="rect">
            <a:avLst/>
          </a:prstGeom>
          <a:noFill/>
        </p:spPr>
        <p:txBody>
          <a:bodyPr wrap="square" rtlCol="0">
            <a:spAutoFit/>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time</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84" name="文字方塊 168">
            <a:extLst>
              <a:ext uri="{FF2B5EF4-FFF2-40B4-BE49-F238E27FC236}">
                <a16:creationId xmlns:a16="http://schemas.microsoft.com/office/drawing/2014/main" id="{10903467-E2E4-46D4-870B-F21F7E8767F8}"/>
              </a:ext>
            </a:extLst>
          </p:cNvPr>
          <p:cNvSpPr txBox="1"/>
          <p:nvPr/>
        </p:nvSpPr>
        <p:spPr>
          <a:xfrm>
            <a:off x="6799910" y="6158985"/>
            <a:ext cx="936841" cy="461665"/>
          </a:xfrm>
          <a:prstGeom prst="rect">
            <a:avLst/>
          </a:prstGeom>
          <a:noFill/>
        </p:spPr>
        <p:txBody>
          <a:bodyPr wrap="square" rtlCol="0">
            <a:spAutoFit/>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time</a:t>
            </a:r>
            <a:endParaRPr kumimoji="0" lang="zh-TW" altLang="en-US" sz="2400" b="0" i="0" u="none" strike="noStrike" kern="1200" cap="none" spc="0" normalizeH="0" baseline="0" noProof="0" dirty="0">
              <a:ln>
                <a:noFill/>
              </a:ln>
              <a:solidFill>
                <a:srgbClr val="0000FF"/>
              </a:solidFill>
              <a:effectLst/>
              <a:uLnTx/>
              <a:uFillTx/>
              <a:latin typeface="Calibri"/>
              <a:ea typeface="黑体"/>
              <a:cs typeface="+mn-cs"/>
            </a:endParaRPr>
          </a:p>
        </p:txBody>
      </p:sp>
    </p:spTree>
    <p:extLst>
      <p:ext uri="{BB962C8B-B14F-4D97-AF65-F5344CB8AC3E}">
        <p14:creationId xmlns:p14="http://schemas.microsoft.com/office/powerpoint/2010/main" val="173157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48" grpId="0"/>
      <p:bldP spid="50" grpId="0"/>
      <p:bldP spid="51" grpId="0"/>
      <p:bldP spid="52" grpId="0"/>
      <p:bldP spid="68" grpId="0" animBg="1"/>
      <p:bldP spid="69" grpId="0" animBg="1"/>
      <p:bldP spid="70" grpId="0" animBg="1"/>
      <p:bldP spid="71" grpId="0"/>
      <p:bldP spid="72" grpId="0"/>
      <p:bldP spid="73" grpId="0"/>
      <p:bldP spid="77" grpId="0"/>
      <p:bldP spid="78" grpId="0"/>
      <p:bldP spid="79" grpId="0"/>
      <p:bldP spid="80" grpId="0"/>
      <p:bldP spid="81" grpId="0"/>
      <p:bldP spid="82" grpId="0"/>
      <p:bldP spid="83" grpId="0"/>
      <p:bldP spid="8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 —— LSTM</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4"/>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8" name="標題 1">
            <a:extLst>
              <a:ext uri="{FF2B5EF4-FFF2-40B4-BE49-F238E27FC236}">
                <a16:creationId xmlns:a16="http://schemas.microsoft.com/office/drawing/2014/main" id="{D8F7CB13-297D-4E7F-9CD5-42E9A5AA1EED}"/>
              </a:ext>
            </a:extLst>
          </p:cNvPr>
          <p:cNvSpPr txBox="1">
            <a:spLocks/>
          </p:cNvSpPr>
          <p:nvPr/>
        </p:nvSpPr>
        <p:spPr>
          <a:xfrm>
            <a:off x="221954" y="1084195"/>
            <a:ext cx="3239083" cy="606494"/>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Calibri"/>
                <a:ea typeface="黑体"/>
                <a:cs typeface="+mj-cs"/>
              </a:rPr>
              <a:t>学习过程</a:t>
            </a:r>
            <a:endParaRPr kumimoji="0" lang="zh-TW" altLang="en-US" sz="4000" b="0" i="0" u="none" strike="noStrike" kern="1200" cap="none" spc="0" normalizeH="0" baseline="0" noProof="0" dirty="0">
              <a:ln>
                <a:noFill/>
              </a:ln>
              <a:solidFill>
                <a:prstClr val="black"/>
              </a:solidFill>
              <a:effectLst/>
              <a:uLnTx/>
              <a:uFillTx/>
              <a:latin typeface="Calibri"/>
              <a:ea typeface="黑体"/>
              <a:cs typeface="+mj-cs"/>
            </a:endParaRPr>
          </a:p>
        </p:txBody>
      </p:sp>
      <p:sp>
        <p:nvSpPr>
          <p:cNvPr id="9" name="矩形 8">
            <a:extLst>
              <a:ext uri="{FF2B5EF4-FFF2-40B4-BE49-F238E27FC236}">
                <a16:creationId xmlns:a16="http://schemas.microsoft.com/office/drawing/2014/main" id="{07B13AD8-961E-4523-8D0B-A7A4291E3322}"/>
              </a:ext>
            </a:extLst>
          </p:cNvPr>
          <p:cNvSpPr/>
          <p:nvPr/>
        </p:nvSpPr>
        <p:spPr>
          <a:xfrm>
            <a:off x="1443937" y="2008451"/>
            <a:ext cx="3356613" cy="95410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a:ea typeface="黑体"/>
                <a:cs typeface="+mn-cs"/>
              </a:rPr>
              <a:t>Backpropagation through time (BPTT)</a:t>
            </a:r>
            <a:endParaRPr kumimoji="0" lang="zh-TW" altLang="en-US" sz="2800" b="0" i="0" u="none" strike="noStrike" kern="1200" cap="none" spc="0" normalizeH="0" baseline="0" noProof="0" dirty="0">
              <a:ln>
                <a:noFill/>
              </a:ln>
              <a:solidFill>
                <a:prstClr val="white"/>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10" name="文字方塊 5">
                <a:extLst>
                  <a:ext uri="{FF2B5EF4-FFF2-40B4-BE49-F238E27FC236}">
                    <a16:creationId xmlns:a16="http://schemas.microsoft.com/office/drawing/2014/main" id="{221521E4-314D-447E-B0CF-F98BFCAA1C9D}"/>
                  </a:ext>
                </a:extLst>
              </p:cNvPr>
              <p:cNvSpPr txBox="1"/>
              <p:nvPr/>
            </p:nvSpPr>
            <p:spPr>
              <a:xfrm>
                <a:off x="917473" y="5450931"/>
                <a:ext cx="299768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𝑤</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𝜂𝜕</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𝐿</m:t>
                      </m:r>
                      <m:r>
                        <a:rPr kumimoji="0" lang="zh-TW" alt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𝑤</m:t>
                      </m:r>
                    </m:oMath>
                  </m:oMathPara>
                </a14:m>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0" name="文字方塊 5">
                <a:extLst>
                  <a:ext uri="{FF2B5EF4-FFF2-40B4-BE49-F238E27FC236}">
                    <a16:creationId xmlns:a16="http://schemas.microsoft.com/office/drawing/2014/main" id="{221521E4-314D-447E-B0CF-F98BFCAA1C9D}"/>
                  </a:ext>
                </a:extLst>
              </p:cNvPr>
              <p:cNvSpPr txBox="1">
                <a:spLocks noRot="1" noChangeAspect="1" noMove="1" noResize="1" noEditPoints="1" noAdjustHandles="1" noChangeArrowheads="1" noChangeShapeType="1" noTextEdit="1"/>
              </p:cNvSpPr>
              <p:nvPr/>
            </p:nvSpPr>
            <p:spPr>
              <a:xfrm>
                <a:off x="917473" y="5450931"/>
                <a:ext cx="2997680" cy="430887"/>
              </a:xfrm>
              <a:prstGeom prst="rect">
                <a:avLst/>
              </a:prstGeom>
              <a:blipFill>
                <a:blip r:embed="rId5"/>
                <a:stretch>
                  <a:fillRect/>
                </a:stretch>
              </a:blipFill>
            </p:spPr>
            <p:txBody>
              <a:bodyPr/>
              <a:lstStyle/>
              <a:p>
                <a:r>
                  <a:rPr lang="zh-CN" altLang="en-US">
                    <a:noFill/>
                  </a:rPr>
                  <a:t> </a:t>
                </a:r>
              </a:p>
            </p:txBody>
          </p:sp>
        </mc:Fallback>
      </mc:AlternateContent>
      <p:cxnSp>
        <p:nvCxnSpPr>
          <p:cNvPr id="11" name="直線單箭頭接點 49">
            <a:extLst>
              <a:ext uri="{FF2B5EF4-FFF2-40B4-BE49-F238E27FC236}">
                <a16:creationId xmlns:a16="http://schemas.microsoft.com/office/drawing/2014/main" id="{C1842E79-0757-43F5-B704-D7D2E44EFAA0}"/>
              </a:ext>
            </a:extLst>
          </p:cNvPr>
          <p:cNvCxnSpPr/>
          <p:nvPr/>
        </p:nvCxnSpPr>
        <p:spPr>
          <a:xfrm rot="16200000">
            <a:off x="7141438" y="2224549"/>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50">
            <a:extLst>
              <a:ext uri="{FF2B5EF4-FFF2-40B4-BE49-F238E27FC236}">
                <a16:creationId xmlns:a16="http://schemas.microsoft.com/office/drawing/2014/main" id="{CFE7916C-2F51-4EDD-AE26-B41F9233F1CF}"/>
              </a:ext>
            </a:extLst>
          </p:cNvPr>
          <p:cNvCxnSpPr/>
          <p:nvPr/>
        </p:nvCxnSpPr>
        <p:spPr>
          <a:xfrm rot="16200000">
            <a:off x="5494452" y="2192198"/>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群組 51">
            <a:extLst>
              <a:ext uri="{FF2B5EF4-FFF2-40B4-BE49-F238E27FC236}">
                <a16:creationId xmlns:a16="http://schemas.microsoft.com/office/drawing/2014/main" id="{C4D8C623-D0AB-40D4-9468-124DAC2CE626}"/>
              </a:ext>
            </a:extLst>
          </p:cNvPr>
          <p:cNvGrpSpPr/>
          <p:nvPr/>
        </p:nvGrpSpPr>
        <p:grpSpPr>
          <a:xfrm>
            <a:off x="5629375" y="5446783"/>
            <a:ext cx="342900" cy="461962"/>
            <a:chOff x="1882729" y="2137119"/>
            <a:chExt cx="342900" cy="461962"/>
          </a:xfrm>
        </p:grpSpPr>
        <p:sp>
          <p:nvSpPr>
            <p:cNvPr id="14" name="矩形 13">
              <a:extLst>
                <a:ext uri="{FF2B5EF4-FFF2-40B4-BE49-F238E27FC236}">
                  <a16:creationId xmlns:a16="http://schemas.microsoft.com/office/drawing/2014/main" id="{DFEB2410-5654-467B-BEA1-59A98E4C2AE2}"/>
                </a:ext>
              </a:extLst>
            </p:cNvPr>
            <p:cNvSpPr/>
            <p:nvPr/>
          </p:nvSpPr>
          <p:spPr>
            <a:xfrm>
              <a:off x="1882729" y="223236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15" name="Object 12">
              <a:extLst>
                <a:ext uri="{FF2B5EF4-FFF2-40B4-BE49-F238E27FC236}">
                  <a16:creationId xmlns:a16="http://schemas.microsoft.com/office/drawing/2014/main" id="{50F55E37-69CD-4F80-ACE3-C7CFF2C6AB6D}"/>
                </a:ext>
              </a:extLst>
            </p:cNvPr>
            <p:cNvGraphicFramePr>
              <a:graphicFrameLocks noChangeAspect="1"/>
            </p:cNvGraphicFramePr>
            <p:nvPr>
              <p:extLst/>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spid="_x0000_s19476" name="方程式" r:id="rId6" imgW="152280" imgH="215640" progId="Equation.3">
                    <p:embed/>
                  </p:oleObj>
                </mc:Choice>
                <mc:Fallback>
                  <p:oleObj name="方程式" r:id="rId6" imgW="152280" imgH="215640" progId="Equation.3">
                    <p:embed/>
                    <p:pic>
                      <p:nvPicPr>
                        <p:cNvPr id="15" name="Object 12">
                          <a:extLst>
                            <a:ext uri="{FF2B5EF4-FFF2-40B4-BE49-F238E27FC236}">
                              <a16:creationId xmlns:a16="http://schemas.microsoft.com/office/drawing/2014/main" id="{50F55E37-69CD-4F80-ACE3-C7CFF2C6AB6D}"/>
                            </a:ext>
                          </a:extLst>
                        </p:cNvPr>
                        <p:cNvPicPr>
                          <a:picLocks noChangeAspect="1" noChangeArrowheads="1"/>
                        </p:cNvPicPr>
                        <p:nvPr/>
                      </p:nvPicPr>
                      <p:blipFill>
                        <a:blip r:embed="rId7"/>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6" name="群組 54">
            <a:extLst>
              <a:ext uri="{FF2B5EF4-FFF2-40B4-BE49-F238E27FC236}">
                <a16:creationId xmlns:a16="http://schemas.microsoft.com/office/drawing/2014/main" id="{FBC56A12-AB0C-40A1-AC49-1F97C64459B1}"/>
              </a:ext>
            </a:extLst>
          </p:cNvPr>
          <p:cNvGrpSpPr/>
          <p:nvPr/>
        </p:nvGrpSpPr>
        <p:grpSpPr>
          <a:xfrm>
            <a:off x="7236639" y="5477908"/>
            <a:ext cx="376238" cy="461963"/>
            <a:chOff x="1876911" y="2719848"/>
            <a:chExt cx="376238" cy="461963"/>
          </a:xfrm>
        </p:grpSpPr>
        <p:sp>
          <p:nvSpPr>
            <p:cNvPr id="17" name="矩形 16">
              <a:extLst>
                <a:ext uri="{FF2B5EF4-FFF2-40B4-BE49-F238E27FC236}">
                  <a16:creationId xmlns:a16="http://schemas.microsoft.com/office/drawing/2014/main" id="{0EDD718E-F3F2-4F59-A488-655A54C541A3}"/>
                </a:ext>
              </a:extLst>
            </p:cNvPr>
            <p:cNvSpPr/>
            <p:nvPr/>
          </p:nvSpPr>
          <p:spPr>
            <a:xfrm>
              <a:off x="1876911" y="28026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18" name="Object 12">
              <a:extLst>
                <a:ext uri="{FF2B5EF4-FFF2-40B4-BE49-F238E27FC236}">
                  <a16:creationId xmlns:a16="http://schemas.microsoft.com/office/drawing/2014/main" id="{9C9D872B-A83F-4B1D-8C74-B067C5B454C2}"/>
                </a:ext>
              </a:extLst>
            </p:cNvPr>
            <p:cNvGraphicFramePr>
              <a:graphicFrameLocks noChangeAspect="1"/>
            </p:cNvGraphicFramePr>
            <p:nvPr>
              <p:extLst/>
            </p:nvPr>
          </p:nvGraphicFramePr>
          <p:xfrm>
            <a:off x="1900724" y="2719848"/>
            <a:ext cx="352425" cy="461963"/>
          </p:xfrm>
          <a:graphic>
            <a:graphicData uri="http://schemas.openxmlformats.org/presentationml/2006/ole">
              <mc:AlternateContent xmlns:mc="http://schemas.openxmlformats.org/markup-compatibility/2006">
                <mc:Choice xmlns:v="urn:schemas-microsoft-com:vml" Requires="v">
                  <p:oleObj spid="_x0000_s19477" name="方程式" r:id="rId8" imgW="164880" imgH="215640" progId="Equation.3">
                    <p:embed/>
                  </p:oleObj>
                </mc:Choice>
                <mc:Fallback>
                  <p:oleObj name="方程式" r:id="rId8" imgW="164880" imgH="215640" progId="Equation.3">
                    <p:embed/>
                    <p:pic>
                      <p:nvPicPr>
                        <p:cNvPr id="18" name="Object 12">
                          <a:extLst>
                            <a:ext uri="{FF2B5EF4-FFF2-40B4-BE49-F238E27FC236}">
                              <a16:creationId xmlns:a16="http://schemas.microsoft.com/office/drawing/2014/main" id="{9C9D872B-A83F-4B1D-8C74-B067C5B454C2}"/>
                            </a:ext>
                          </a:extLst>
                        </p:cNvPr>
                        <p:cNvPicPr>
                          <a:picLocks noChangeAspect="1" noChangeArrowheads="1"/>
                        </p:cNvPicPr>
                        <p:nvPr/>
                      </p:nvPicPr>
                      <p:blipFill>
                        <a:blip r:embed="rId9"/>
                        <a:srcRect/>
                        <a:stretch>
                          <a:fillRect/>
                        </a:stretch>
                      </p:blipFill>
                      <p:spPr bwMode="auto">
                        <a:xfrm>
                          <a:off x="1900724" y="271984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9" name="橢圓 57">
            <a:extLst>
              <a:ext uri="{FF2B5EF4-FFF2-40B4-BE49-F238E27FC236}">
                <a16:creationId xmlns:a16="http://schemas.microsoft.com/office/drawing/2014/main" id="{A80B36AB-C60C-4416-B0DE-B15689E9F475}"/>
              </a:ext>
            </a:extLst>
          </p:cNvPr>
          <p:cNvSpPr/>
          <p:nvPr/>
        </p:nvSpPr>
        <p:spPr>
          <a:xfrm rot="16200000">
            <a:off x="5565551" y="3870119"/>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20" name="橢圓 58">
            <a:extLst>
              <a:ext uri="{FF2B5EF4-FFF2-40B4-BE49-F238E27FC236}">
                <a16:creationId xmlns:a16="http://schemas.microsoft.com/office/drawing/2014/main" id="{3507E48B-48AD-4B85-89CB-4164586BBF0A}"/>
              </a:ext>
            </a:extLst>
          </p:cNvPr>
          <p:cNvSpPr/>
          <p:nvPr/>
        </p:nvSpPr>
        <p:spPr>
          <a:xfrm rot="16200000">
            <a:off x="7113246" y="391043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21" name="橢圓 59">
            <a:extLst>
              <a:ext uri="{FF2B5EF4-FFF2-40B4-BE49-F238E27FC236}">
                <a16:creationId xmlns:a16="http://schemas.microsoft.com/office/drawing/2014/main" id="{E04EB41D-AE5E-4D52-BCF0-61D236BB4432}"/>
              </a:ext>
            </a:extLst>
          </p:cNvPr>
          <p:cNvSpPr/>
          <p:nvPr/>
        </p:nvSpPr>
        <p:spPr>
          <a:xfrm rot="16200000">
            <a:off x="5531877" y="219219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22" name="橢圓 60">
            <a:extLst>
              <a:ext uri="{FF2B5EF4-FFF2-40B4-BE49-F238E27FC236}">
                <a16:creationId xmlns:a16="http://schemas.microsoft.com/office/drawing/2014/main" id="{DF368A89-C2A4-41CF-B51D-BA4125A3823A}"/>
              </a:ext>
            </a:extLst>
          </p:cNvPr>
          <p:cNvSpPr/>
          <p:nvPr/>
        </p:nvSpPr>
        <p:spPr>
          <a:xfrm rot="16200000">
            <a:off x="7104553" y="220230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pSp>
        <p:nvGrpSpPr>
          <p:cNvPr id="23" name="群組 61">
            <a:extLst>
              <a:ext uri="{FF2B5EF4-FFF2-40B4-BE49-F238E27FC236}">
                <a16:creationId xmlns:a16="http://schemas.microsoft.com/office/drawing/2014/main" id="{B8809978-4E9B-4394-A6C9-18FC8BF512DB}"/>
              </a:ext>
            </a:extLst>
          </p:cNvPr>
          <p:cNvGrpSpPr/>
          <p:nvPr/>
        </p:nvGrpSpPr>
        <p:grpSpPr>
          <a:xfrm rot="16200000">
            <a:off x="6106623" y="4175898"/>
            <a:ext cx="1037222" cy="1638300"/>
            <a:chOff x="1013669" y="3459098"/>
            <a:chExt cx="1588876" cy="1638300"/>
          </a:xfrm>
        </p:grpSpPr>
        <p:cxnSp>
          <p:nvCxnSpPr>
            <p:cNvPr id="24" name="直線單箭頭接點 62">
              <a:extLst>
                <a:ext uri="{FF2B5EF4-FFF2-40B4-BE49-F238E27FC236}">
                  <a16:creationId xmlns:a16="http://schemas.microsoft.com/office/drawing/2014/main" id="{78DF2F66-7D30-4B85-A5A1-62BAABD8B3C6}"/>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群組 63">
              <a:extLst>
                <a:ext uri="{FF2B5EF4-FFF2-40B4-BE49-F238E27FC236}">
                  <a16:creationId xmlns:a16="http://schemas.microsoft.com/office/drawing/2014/main" id="{D6F7FD83-EB32-43FB-82B0-BF29CBF96B2D}"/>
                </a:ext>
              </a:extLst>
            </p:cNvPr>
            <p:cNvGrpSpPr/>
            <p:nvPr/>
          </p:nvGrpSpPr>
          <p:grpSpPr>
            <a:xfrm>
              <a:off x="1025705" y="3459098"/>
              <a:ext cx="1576840" cy="1638300"/>
              <a:chOff x="1025705" y="3459098"/>
              <a:chExt cx="1576840" cy="1638300"/>
            </a:xfrm>
          </p:grpSpPr>
          <p:cxnSp>
            <p:nvCxnSpPr>
              <p:cNvPr id="26" name="直線單箭頭接點 64">
                <a:extLst>
                  <a:ext uri="{FF2B5EF4-FFF2-40B4-BE49-F238E27FC236}">
                    <a16:creationId xmlns:a16="http://schemas.microsoft.com/office/drawing/2014/main" id="{2FD08414-F1E3-404C-868A-9C721265EB7C}"/>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65">
                <a:extLst>
                  <a:ext uri="{FF2B5EF4-FFF2-40B4-BE49-F238E27FC236}">
                    <a16:creationId xmlns:a16="http://schemas.microsoft.com/office/drawing/2014/main" id="{C1197603-D284-4ECF-9F37-060E2E241D80}"/>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66">
                <a:extLst>
                  <a:ext uri="{FF2B5EF4-FFF2-40B4-BE49-F238E27FC236}">
                    <a16:creationId xmlns:a16="http://schemas.microsoft.com/office/drawing/2014/main" id="{C8BC6405-04AB-4AF1-98FF-A3250B5CD568}"/>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29" name="Object 12">
            <a:extLst>
              <a:ext uri="{FF2B5EF4-FFF2-40B4-BE49-F238E27FC236}">
                <a16:creationId xmlns:a16="http://schemas.microsoft.com/office/drawing/2014/main" id="{D7021A3D-A46A-4E97-BC87-929BBDC2A0E7}"/>
              </a:ext>
            </a:extLst>
          </p:cNvPr>
          <p:cNvGraphicFramePr>
            <a:graphicFrameLocks noChangeAspect="1"/>
          </p:cNvGraphicFramePr>
          <p:nvPr>
            <p:extLst/>
          </p:nvPr>
        </p:nvGraphicFramePr>
        <p:xfrm>
          <a:off x="7279559" y="1324995"/>
          <a:ext cx="379412" cy="461963"/>
        </p:xfrm>
        <a:graphic>
          <a:graphicData uri="http://schemas.openxmlformats.org/presentationml/2006/ole">
            <mc:AlternateContent xmlns:mc="http://schemas.openxmlformats.org/markup-compatibility/2006">
              <mc:Choice xmlns:v="urn:schemas-microsoft-com:vml" Requires="v">
                <p:oleObj spid="_x0000_s19478" name="方程式" r:id="rId10" imgW="177480" imgH="215640" progId="Equation.3">
                  <p:embed/>
                </p:oleObj>
              </mc:Choice>
              <mc:Fallback>
                <p:oleObj name="方程式" r:id="rId10" imgW="177480" imgH="215640" progId="Equation.3">
                  <p:embed/>
                  <p:pic>
                    <p:nvPicPr>
                      <p:cNvPr id="29" name="Object 12">
                        <a:extLst>
                          <a:ext uri="{FF2B5EF4-FFF2-40B4-BE49-F238E27FC236}">
                            <a16:creationId xmlns:a16="http://schemas.microsoft.com/office/drawing/2014/main" id="{D7021A3D-A46A-4E97-BC87-929BBDC2A0E7}"/>
                          </a:ext>
                        </a:extLst>
                      </p:cNvPr>
                      <p:cNvPicPr>
                        <a:picLocks noChangeAspect="1" noChangeArrowheads="1"/>
                      </p:cNvPicPr>
                      <p:nvPr/>
                    </p:nvPicPr>
                    <p:blipFill>
                      <a:blip r:embed="rId11"/>
                      <a:srcRect/>
                      <a:stretch>
                        <a:fillRect/>
                      </a:stretch>
                    </p:blipFill>
                    <p:spPr bwMode="auto">
                      <a:xfrm>
                        <a:off x="7279559" y="1324995"/>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12">
            <a:extLst>
              <a:ext uri="{FF2B5EF4-FFF2-40B4-BE49-F238E27FC236}">
                <a16:creationId xmlns:a16="http://schemas.microsoft.com/office/drawing/2014/main" id="{0EAA79C2-8743-48A3-BBF0-030D1DE8144A}"/>
              </a:ext>
            </a:extLst>
          </p:cNvPr>
          <p:cNvGraphicFramePr>
            <a:graphicFrameLocks noChangeAspect="1"/>
          </p:cNvGraphicFramePr>
          <p:nvPr>
            <p:extLst/>
          </p:nvPr>
        </p:nvGraphicFramePr>
        <p:xfrm>
          <a:off x="5696097" y="1328411"/>
          <a:ext cx="352425" cy="461963"/>
        </p:xfrm>
        <a:graphic>
          <a:graphicData uri="http://schemas.openxmlformats.org/presentationml/2006/ole">
            <mc:AlternateContent xmlns:mc="http://schemas.openxmlformats.org/markup-compatibility/2006">
              <mc:Choice xmlns:v="urn:schemas-microsoft-com:vml" Requires="v">
                <p:oleObj spid="_x0000_s19479" name="方程式" r:id="rId12" imgW="164880" imgH="215640" progId="Equation.3">
                  <p:embed/>
                </p:oleObj>
              </mc:Choice>
              <mc:Fallback>
                <p:oleObj name="方程式" r:id="rId12" imgW="164880" imgH="215640" progId="Equation.3">
                  <p:embed/>
                  <p:pic>
                    <p:nvPicPr>
                      <p:cNvPr id="30" name="Object 12">
                        <a:extLst>
                          <a:ext uri="{FF2B5EF4-FFF2-40B4-BE49-F238E27FC236}">
                            <a16:creationId xmlns:a16="http://schemas.microsoft.com/office/drawing/2014/main" id="{0EAA79C2-8743-48A3-BBF0-030D1DE8144A}"/>
                          </a:ext>
                        </a:extLst>
                      </p:cNvPr>
                      <p:cNvPicPr>
                        <a:picLocks noChangeAspect="1" noChangeArrowheads="1"/>
                      </p:cNvPicPr>
                      <p:nvPr/>
                    </p:nvPicPr>
                    <p:blipFill>
                      <a:blip r:embed="rId13"/>
                      <a:srcRect/>
                      <a:stretch>
                        <a:fillRect/>
                      </a:stretch>
                    </p:blipFill>
                    <p:spPr bwMode="auto">
                      <a:xfrm>
                        <a:off x="5696097" y="1328411"/>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1" name="群組 69">
            <a:extLst>
              <a:ext uri="{FF2B5EF4-FFF2-40B4-BE49-F238E27FC236}">
                <a16:creationId xmlns:a16="http://schemas.microsoft.com/office/drawing/2014/main" id="{9825895D-DCD1-4A7B-A089-76EBCA6E7E62}"/>
              </a:ext>
            </a:extLst>
          </p:cNvPr>
          <p:cNvGrpSpPr/>
          <p:nvPr/>
        </p:nvGrpSpPr>
        <p:grpSpPr>
          <a:xfrm>
            <a:off x="2136439" y="3855067"/>
            <a:ext cx="342900" cy="461962"/>
            <a:chOff x="1882729" y="2137119"/>
            <a:chExt cx="342900" cy="461962"/>
          </a:xfrm>
        </p:grpSpPr>
        <p:sp>
          <p:nvSpPr>
            <p:cNvPr id="32" name="矩形 31">
              <a:extLst>
                <a:ext uri="{FF2B5EF4-FFF2-40B4-BE49-F238E27FC236}">
                  <a16:creationId xmlns:a16="http://schemas.microsoft.com/office/drawing/2014/main" id="{F09C974C-0870-42C0-9EB8-10FEF4E72A2F}"/>
                </a:ext>
              </a:extLst>
            </p:cNvPr>
            <p:cNvSpPr/>
            <p:nvPr/>
          </p:nvSpPr>
          <p:spPr>
            <a:xfrm>
              <a:off x="1882729" y="2232369"/>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33" name="Object 12">
              <a:extLst>
                <a:ext uri="{FF2B5EF4-FFF2-40B4-BE49-F238E27FC236}">
                  <a16:creationId xmlns:a16="http://schemas.microsoft.com/office/drawing/2014/main" id="{8789E29D-8E9A-439F-953D-99D0DFB2FDFD}"/>
                </a:ext>
              </a:extLst>
            </p:cNvPr>
            <p:cNvGraphicFramePr>
              <a:graphicFrameLocks noChangeAspect="1"/>
            </p:cNvGraphicFramePr>
            <p:nvPr>
              <p:extLst/>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spid="_x0000_s19480" name="方程式" r:id="rId14" imgW="152280" imgH="215640" progId="Equation.3">
                    <p:embed/>
                  </p:oleObj>
                </mc:Choice>
                <mc:Fallback>
                  <p:oleObj name="方程式" r:id="rId14" imgW="152280" imgH="215640" progId="Equation.3">
                    <p:embed/>
                    <p:pic>
                      <p:nvPicPr>
                        <p:cNvPr id="33" name="Object 12">
                          <a:extLst>
                            <a:ext uri="{FF2B5EF4-FFF2-40B4-BE49-F238E27FC236}">
                              <a16:creationId xmlns:a16="http://schemas.microsoft.com/office/drawing/2014/main" id="{8789E29D-8E9A-439F-953D-99D0DFB2FDFD}"/>
                            </a:ext>
                          </a:extLst>
                        </p:cNvPr>
                        <p:cNvPicPr>
                          <a:picLocks noChangeAspect="1" noChangeArrowheads="1"/>
                        </p:cNvPicPr>
                        <p:nvPr/>
                      </p:nvPicPr>
                      <p:blipFill>
                        <a:blip r:embed="rId15"/>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4" name="群組 72">
            <a:extLst>
              <a:ext uri="{FF2B5EF4-FFF2-40B4-BE49-F238E27FC236}">
                <a16:creationId xmlns:a16="http://schemas.microsoft.com/office/drawing/2014/main" id="{E2CBC5C4-4786-40F6-894A-86DDD20EB64D}"/>
              </a:ext>
            </a:extLst>
          </p:cNvPr>
          <p:cNvGrpSpPr/>
          <p:nvPr/>
        </p:nvGrpSpPr>
        <p:grpSpPr>
          <a:xfrm>
            <a:off x="3743703" y="3857102"/>
            <a:ext cx="391033" cy="461963"/>
            <a:chOff x="1876911" y="2719786"/>
            <a:chExt cx="391033" cy="461963"/>
          </a:xfrm>
        </p:grpSpPr>
        <p:sp>
          <p:nvSpPr>
            <p:cNvPr id="35" name="矩形 34">
              <a:extLst>
                <a:ext uri="{FF2B5EF4-FFF2-40B4-BE49-F238E27FC236}">
                  <a16:creationId xmlns:a16="http://schemas.microsoft.com/office/drawing/2014/main" id="{5EC80ADB-723E-4E67-A37A-906AF2CF10AB}"/>
                </a:ext>
              </a:extLst>
            </p:cNvPr>
            <p:cNvSpPr/>
            <p:nvPr/>
          </p:nvSpPr>
          <p:spPr>
            <a:xfrm>
              <a:off x="1876911" y="2802698"/>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36" name="Object 12">
              <a:extLst>
                <a:ext uri="{FF2B5EF4-FFF2-40B4-BE49-F238E27FC236}">
                  <a16:creationId xmlns:a16="http://schemas.microsoft.com/office/drawing/2014/main" id="{BD7C38EF-4C75-452F-980A-2FE10BDE3898}"/>
                </a:ext>
              </a:extLst>
            </p:cNvPr>
            <p:cNvGraphicFramePr>
              <a:graphicFrameLocks noChangeAspect="1"/>
            </p:cNvGraphicFramePr>
            <p:nvPr>
              <p:extLst/>
            </p:nvPr>
          </p:nvGraphicFramePr>
          <p:xfrm>
            <a:off x="1888532" y="2719786"/>
            <a:ext cx="379412" cy="461963"/>
          </p:xfrm>
          <a:graphic>
            <a:graphicData uri="http://schemas.openxmlformats.org/presentationml/2006/ole">
              <mc:AlternateContent xmlns:mc="http://schemas.openxmlformats.org/markup-compatibility/2006">
                <mc:Choice xmlns:v="urn:schemas-microsoft-com:vml" Requires="v">
                  <p:oleObj spid="_x0000_s19481" name="方程式" r:id="rId16" imgW="177480" imgH="215640" progId="Equation.3">
                    <p:embed/>
                  </p:oleObj>
                </mc:Choice>
                <mc:Fallback>
                  <p:oleObj name="方程式" r:id="rId16" imgW="177480" imgH="215640" progId="Equation.3">
                    <p:embed/>
                    <p:pic>
                      <p:nvPicPr>
                        <p:cNvPr id="36" name="Object 12">
                          <a:extLst>
                            <a:ext uri="{FF2B5EF4-FFF2-40B4-BE49-F238E27FC236}">
                              <a16:creationId xmlns:a16="http://schemas.microsoft.com/office/drawing/2014/main" id="{BD7C38EF-4C75-452F-980A-2FE10BDE3898}"/>
                            </a:ext>
                          </a:extLst>
                        </p:cNvPr>
                        <p:cNvPicPr>
                          <a:picLocks noChangeAspect="1" noChangeArrowheads="1"/>
                        </p:cNvPicPr>
                        <p:nvPr/>
                      </p:nvPicPr>
                      <p:blipFill>
                        <a:blip r:embed="rId17"/>
                        <a:srcRect/>
                        <a:stretch>
                          <a:fillRect/>
                        </a:stretch>
                      </p:blipFill>
                      <p:spPr bwMode="auto">
                        <a:xfrm>
                          <a:off x="1888532" y="2719786"/>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7" name="群組 75">
            <a:extLst>
              <a:ext uri="{FF2B5EF4-FFF2-40B4-BE49-F238E27FC236}">
                <a16:creationId xmlns:a16="http://schemas.microsoft.com/office/drawing/2014/main" id="{935A4CAA-F2E8-445E-8B36-C865D83E9B94}"/>
              </a:ext>
            </a:extLst>
          </p:cNvPr>
          <p:cNvGrpSpPr/>
          <p:nvPr/>
        </p:nvGrpSpPr>
        <p:grpSpPr>
          <a:xfrm rot="16200000">
            <a:off x="6106623" y="2513373"/>
            <a:ext cx="1037222" cy="1638300"/>
            <a:chOff x="1013669" y="3459098"/>
            <a:chExt cx="1588876" cy="1638300"/>
          </a:xfrm>
        </p:grpSpPr>
        <p:cxnSp>
          <p:nvCxnSpPr>
            <p:cNvPr id="38" name="直線單箭頭接點 76">
              <a:extLst>
                <a:ext uri="{FF2B5EF4-FFF2-40B4-BE49-F238E27FC236}">
                  <a16:creationId xmlns:a16="http://schemas.microsoft.com/office/drawing/2014/main" id="{75447BC8-D848-4E3D-AC8D-02519BBE5E3A}"/>
                </a:ext>
              </a:extLst>
            </p:cNvPr>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群組 77">
              <a:extLst>
                <a:ext uri="{FF2B5EF4-FFF2-40B4-BE49-F238E27FC236}">
                  <a16:creationId xmlns:a16="http://schemas.microsoft.com/office/drawing/2014/main" id="{F1D250D2-4E8E-4205-B52C-9EC6ABA8C62F}"/>
                </a:ext>
              </a:extLst>
            </p:cNvPr>
            <p:cNvGrpSpPr/>
            <p:nvPr/>
          </p:nvGrpSpPr>
          <p:grpSpPr>
            <a:xfrm>
              <a:off x="1025705" y="3459098"/>
              <a:ext cx="1576840" cy="1638300"/>
              <a:chOff x="1025705" y="3459098"/>
              <a:chExt cx="1576840" cy="1638300"/>
            </a:xfrm>
          </p:grpSpPr>
          <p:cxnSp>
            <p:nvCxnSpPr>
              <p:cNvPr id="40" name="直線單箭頭接點 78">
                <a:extLst>
                  <a:ext uri="{FF2B5EF4-FFF2-40B4-BE49-F238E27FC236}">
                    <a16:creationId xmlns:a16="http://schemas.microsoft.com/office/drawing/2014/main" id="{6BC0BD2D-E418-41D2-9D7E-4B5DCF9C36B6}"/>
                  </a:ext>
                </a:extLst>
              </p:cNvPr>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79">
                <a:extLst>
                  <a:ext uri="{FF2B5EF4-FFF2-40B4-BE49-F238E27FC236}">
                    <a16:creationId xmlns:a16="http://schemas.microsoft.com/office/drawing/2014/main" id="{50913440-076E-423F-8F5E-0A8AE6690651}"/>
                  </a:ext>
                </a:extLst>
              </p:cNvPr>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80">
                <a:extLst>
                  <a:ext uri="{FF2B5EF4-FFF2-40B4-BE49-F238E27FC236}">
                    <a16:creationId xmlns:a16="http://schemas.microsoft.com/office/drawing/2014/main" id="{DBE3C00A-DE4F-48C5-9DF7-81A43E9F4CAA}"/>
                  </a:ext>
                </a:extLst>
              </p:cNvPr>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3" name="手繪多邊形 81">
            <a:extLst>
              <a:ext uri="{FF2B5EF4-FFF2-40B4-BE49-F238E27FC236}">
                <a16:creationId xmlns:a16="http://schemas.microsoft.com/office/drawing/2014/main" id="{0C2ABFDF-6255-4588-8A15-415C43E5EC12}"/>
              </a:ext>
            </a:extLst>
          </p:cNvPr>
          <p:cNvSpPr/>
          <p:nvPr/>
        </p:nvSpPr>
        <p:spPr>
          <a:xfrm>
            <a:off x="3928626" y="4298637"/>
            <a:ext cx="1828800" cy="319831"/>
          </a:xfrm>
          <a:custGeom>
            <a:avLst/>
            <a:gdLst>
              <a:gd name="connsiteX0" fmla="*/ 0 w 1828800"/>
              <a:gd name="connsiteY0" fmla="*/ 0 h 319831"/>
              <a:gd name="connsiteX1" fmla="*/ 1016000 w 1828800"/>
              <a:gd name="connsiteY1" fmla="*/ 317500 h 319831"/>
              <a:gd name="connsiteX2" fmla="*/ 1828800 w 1828800"/>
              <a:gd name="connsiteY2" fmla="*/ 152400 h 319831"/>
            </a:gdLst>
            <a:ahLst/>
            <a:cxnLst>
              <a:cxn ang="0">
                <a:pos x="connsiteX0" y="connsiteY0"/>
              </a:cxn>
              <a:cxn ang="0">
                <a:pos x="connsiteX1" y="connsiteY1"/>
              </a:cxn>
              <a:cxn ang="0">
                <a:pos x="connsiteX2" y="connsiteY2"/>
              </a:cxn>
            </a:cxnLst>
            <a:rect l="l" t="t" r="r" b="b"/>
            <a:pathLst>
              <a:path w="1828800" h="319831">
                <a:moveTo>
                  <a:pt x="0" y="0"/>
                </a:moveTo>
                <a:cubicBezTo>
                  <a:pt x="355600" y="146050"/>
                  <a:pt x="711200" y="292100"/>
                  <a:pt x="1016000" y="317500"/>
                </a:cubicBezTo>
                <a:cubicBezTo>
                  <a:pt x="1320800" y="342900"/>
                  <a:pt x="1828800" y="152400"/>
                  <a:pt x="1828800" y="1524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4" name="手繪多邊形 82">
            <a:extLst>
              <a:ext uri="{FF2B5EF4-FFF2-40B4-BE49-F238E27FC236}">
                <a16:creationId xmlns:a16="http://schemas.microsoft.com/office/drawing/2014/main" id="{44388CD7-9A8B-4C0F-ACDC-913F8B3A5F24}"/>
              </a:ext>
            </a:extLst>
          </p:cNvPr>
          <p:cNvSpPr/>
          <p:nvPr/>
        </p:nvSpPr>
        <p:spPr>
          <a:xfrm>
            <a:off x="3915926" y="4311337"/>
            <a:ext cx="3416300" cy="624441"/>
          </a:xfrm>
          <a:custGeom>
            <a:avLst/>
            <a:gdLst>
              <a:gd name="connsiteX0" fmla="*/ 0 w 3416300"/>
              <a:gd name="connsiteY0" fmla="*/ 0 h 624441"/>
              <a:gd name="connsiteX1" fmla="*/ 1854200 w 3416300"/>
              <a:gd name="connsiteY1" fmla="*/ 622300 h 624441"/>
              <a:gd name="connsiteX2" fmla="*/ 3416300 w 3416300"/>
              <a:gd name="connsiteY2" fmla="*/ 165100 h 624441"/>
            </a:gdLst>
            <a:ahLst/>
            <a:cxnLst>
              <a:cxn ang="0">
                <a:pos x="connsiteX0" y="connsiteY0"/>
              </a:cxn>
              <a:cxn ang="0">
                <a:pos x="connsiteX1" y="connsiteY1"/>
              </a:cxn>
              <a:cxn ang="0">
                <a:pos x="connsiteX2" y="connsiteY2"/>
              </a:cxn>
            </a:cxnLst>
            <a:rect l="l" t="t" r="r" b="b"/>
            <a:pathLst>
              <a:path w="3416300" h="624441">
                <a:moveTo>
                  <a:pt x="0" y="0"/>
                </a:moveTo>
                <a:cubicBezTo>
                  <a:pt x="642408" y="297391"/>
                  <a:pt x="1284817" y="594783"/>
                  <a:pt x="1854200" y="622300"/>
                </a:cubicBezTo>
                <a:cubicBezTo>
                  <a:pt x="2423583" y="649817"/>
                  <a:pt x="2919941" y="407458"/>
                  <a:pt x="3416300" y="1651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5" name="手繪多邊形 83">
            <a:extLst>
              <a:ext uri="{FF2B5EF4-FFF2-40B4-BE49-F238E27FC236}">
                <a16:creationId xmlns:a16="http://schemas.microsoft.com/office/drawing/2014/main" id="{0979632A-303F-4507-8D3D-BAFA3B0DE40E}"/>
              </a:ext>
            </a:extLst>
          </p:cNvPr>
          <p:cNvSpPr/>
          <p:nvPr/>
        </p:nvSpPr>
        <p:spPr>
          <a:xfrm>
            <a:off x="2303026" y="4298637"/>
            <a:ext cx="3479800" cy="511221"/>
          </a:xfrm>
          <a:custGeom>
            <a:avLst/>
            <a:gdLst>
              <a:gd name="connsiteX0" fmla="*/ 0 w 3479800"/>
              <a:gd name="connsiteY0" fmla="*/ 0 h 511221"/>
              <a:gd name="connsiteX1" fmla="*/ 1600200 w 3479800"/>
              <a:gd name="connsiteY1" fmla="*/ 508000 h 511221"/>
              <a:gd name="connsiteX2" fmla="*/ 3479800 w 3479800"/>
              <a:gd name="connsiteY2" fmla="*/ 177800 h 511221"/>
            </a:gdLst>
            <a:ahLst/>
            <a:cxnLst>
              <a:cxn ang="0">
                <a:pos x="connsiteX0" y="connsiteY0"/>
              </a:cxn>
              <a:cxn ang="0">
                <a:pos x="connsiteX1" y="connsiteY1"/>
              </a:cxn>
              <a:cxn ang="0">
                <a:pos x="connsiteX2" y="connsiteY2"/>
              </a:cxn>
            </a:cxnLst>
            <a:rect l="l" t="t" r="r" b="b"/>
            <a:pathLst>
              <a:path w="3479800" h="511221">
                <a:moveTo>
                  <a:pt x="0" y="0"/>
                </a:moveTo>
                <a:cubicBezTo>
                  <a:pt x="510116" y="239183"/>
                  <a:pt x="1020233" y="478367"/>
                  <a:pt x="1600200" y="508000"/>
                </a:cubicBezTo>
                <a:cubicBezTo>
                  <a:pt x="2180167" y="537633"/>
                  <a:pt x="2829983" y="357716"/>
                  <a:pt x="3479800" y="1778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6" name="手繪多邊形 84">
            <a:extLst>
              <a:ext uri="{FF2B5EF4-FFF2-40B4-BE49-F238E27FC236}">
                <a16:creationId xmlns:a16="http://schemas.microsoft.com/office/drawing/2014/main" id="{E9623916-7263-4C29-893E-3F81D44BBB61}"/>
              </a:ext>
            </a:extLst>
          </p:cNvPr>
          <p:cNvSpPr/>
          <p:nvPr/>
        </p:nvSpPr>
        <p:spPr>
          <a:xfrm>
            <a:off x="2315726" y="4298637"/>
            <a:ext cx="5143500" cy="1004985"/>
          </a:xfrm>
          <a:custGeom>
            <a:avLst/>
            <a:gdLst>
              <a:gd name="connsiteX0" fmla="*/ 0 w 5143500"/>
              <a:gd name="connsiteY0" fmla="*/ 0 h 1004985"/>
              <a:gd name="connsiteX1" fmla="*/ 2438400 w 5143500"/>
              <a:gd name="connsiteY1" fmla="*/ 1003300 h 1004985"/>
              <a:gd name="connsiteX2" fmla="*/ 5143500 w 5143500"/>
              <a:gd name="connsiteY2" fmla="*/ 190500 h 1004985"/>
            </a:gdLst>
            <a:ahLst/>
            <a:cxnLst>
              <a:cxn ang="0">
                <a:pos x="connsiteX0" y="connsiteY0"/>
              </a:cxn>
              <a:cxn ang="0">
                <a:pos x="connsiteX1" y="connsiteY1"/>
              </a:cxn>
              <a:cxn ang="0">
                <a:pos x="connsiteX2" y="connsiteY2"/>
              </a:cxn>
            </a:cxnLst>
            <a:rect l="l" t="t" r="r" b="b"/>
            <a:pathLst>
              <a:path w="5143500" h="1004985">
                <a:moveTo>
                  <a:pt x="0" y="0"/>
                </a:moveTo>
                <a:cubicBezTo>
                  <a:pt x="790575" y="485775"/>
                  <a:pt x="1581150" y="971550"/>
                  <a:pt x="2438400" y="1003300"/>
                </a:cubicBezTo>
                <a:cubicBezTo>
                  <a:pt x="3295650" y="1035050"/>
                  <a:pt x="4219575" y="612775"/>
                  <a:pt x="5143500" y="1905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7" name="手繪多邊形 85">
            <a:extLst>
              <a:ext uri="{FF2B5EF4-FFF2-40B4-BE49-F238E27FC236}">
                <a16:creationId xmlns:a16="http://schemas.microsoft.com/office/drawing/2014/main" id="{0EE79BDF-CE0F-47C3-8B79-8CDC6AD58F67}"/>
              </a:ext>
            </a:extLst>
          </p:cNvPr>
          <p:cNvSpPr/>
          <p:nvPr/>
        </p:nvSpPr>
        <p:spPr>
          <a:xfrm>
            <a:off x="5609382" y="2301527"/>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8" name="手繪多邊形 86">
            <a:extLst>
              <a:ext uri="{FF2B5EF4-FFF2-40B4-BE49-F238E27FC236}">
                <a16:creationId xmlns:a16="http://schemas.microsoft.com/office/drawing/2014/main" id="{8F8766B3-02C5-4892-B38A-8EE7751530DA}"/>
              </a:ext>
            </a:extLst>
          </p:cNvPr>
          <p:cNvSpPr/>
          <p:nvPr/>
        </p:nvSpPr>
        <p:spPr>
          <a:xfrm>
            <a:off x="7193730" y="2319585"/>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9" name="手繪多邊形 87">
            <a:extLst>
              <a:ext uri="{FF2B5EF4-FFF2-40B4-BE49-F238E27FC236}">
                <a16:creationId xmlns:a16="http://schemas.microsoft.com/office/drawing/2014/main" id="{20EF288D-F16C-4F9C-AE65-3A9CCEB4BE31}"/>
              </a:ext>
            </a:extLst>
          </p:cNvPr>
          <p:cNvSpPr/>
          <p:nvPr/>
        </p:nvSpPr>
        <p:spPr>
          <a:xfrm>
            <a:off x="7213381" y="4004460"/>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0" name="手繪多邊形 88">
            <a:extLst>
              <a:ext uri="{FF2B5EF4-FFF2-40B4-BE49-F238E27FC236}">
                <a16:creationId xmlns:a16="http://schemas.microsoft.com/office/drawing/2014/main" id="{0AB9C019-6F4E-46E5-9BE2-3713120F04C3}"/>
              </a:ext>
            </a:extLst>
          </p:cNvPr>
          <p:cNvSpPr/>
          <p:nvPr/>
        </p:nvSpPr>
        <p:spPr>
          <a:xfrm>
            <a:off x="5642074" y="3983333"/>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1" name="手繪多邊形 89">
            <a:extLst>
              <a:ext uri="{FF2B5EF4-FFF2-40B4-BE49-F238E27FC236}">
                <a16:creationId xmlns:a16="http://schemas.microsoft.com/office/drawing/2014/main" id="{66DF92B9-B8CA-4661-BB41-CC206A49CBF8}"/>
              </a:ext>
            </a:extLst>
          </p:cNvPr>
          <p:cNvSpPr/>
          <p:nvPr/>
        </p:nvSpPr>
        <p:spPr>
          <a:xfrm>
            <a:off x="2341394" y="3201309"/>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2" name="文字方塊 90">
            <a:extLst>
              <a:ext uri="{FF2B5EF4-FFF2-40B4-BE49-F238E27FC236}">
                <a16:creationId xmlns:a16="http://schemas.microsoft.com/office/drawing/2014/main" id="{FE78FC42-6101-4E6F-B558-261FAB1CB528}"/>
              </a:ext>
            </a:extLst>
          </p:cNvPr>
          <p:cNvSpPr txBox="1"/>
          <p:nvPr/>
        </p:nvSpPr>
        <p:spPr>
          <a:xfrm>
            <a:off x="2663392" y="3023038"/>
            <a:ext cx="9674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a:ea typeface="黑体"/>
                <a:cs typeface="+mn-cs"/>
              </a:rPr>
              <a:t>copy</a:t>
            </a:r>
            <a:endParaRPr kumimoji="0" lang="zh-TW" altLang="en-US" sz="2400" b="0" i="0" u="none" strike="noStrike" kern="1200" cap="none" spc="0" normalizeH="0" baseline="0" noProof="0" dirty="0">
              <a:ln>
                <a:noFill/>
              </a:ln>
              <a:solidFill>
                <a:srgbClr val="FF0000"/>
              </a:solidFill>
              <a:effectLst/>
              <a:uLnTx/>
              <a:uFillTx/>
              <a:latin typeface="Calibri"/>
              <a:ea typeface="黑体"/>
              <a:cs typeface="+mn-cs"/>
            </a:endParaRPr>
          </a:p>
        </p:txBody>
      </p:sp>
      <p:sp>
        <p:nvSpPr>
          <p:cNvPr id="53" name="手繪多邊形 91">
            <a:extLst>
              <a:ext uri="{FF2B5EF4-FFF2-40B4-BE49-F238E27FC236}">
                <a16:creationId xmlns:a16="http://schemas.microsoft.com/office/drawing/2014/main" id="{0089BA6C-7F0E-4F9C-9B21-138E9C1DA010}"/>
              </a:ext>
            </a:extLst>
          </p:cNvPr>
          <p:cNvSpPr/>
          <p:nvPr/>
        </p:nvSpPr>
        <p:spPr>
          <a:xfrm>
            <a:off x="3952793" y="3199906"/>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54" name="文字方塊 92">
                <a:extLst>
                  <a:ext uri="{FF2B5EF4-FFF2-40B4-BE49-F238E27FC236}">
                    <a16:creationId xmlns:a16="http://schemas.microsoft.com/office/drawing/2014/main" id="{402AA2AD-B8FB-4B5D-9F7E-EED6AE515DF0}"/>
                  </a:ext>
                </a:extLst>
              </p:cNvPr>
              <p:cNvSpPr txBox="1"/>
              <p:nvPr/>
            </p:nvSpPr>
            <p:spPr>
              <a:xfrm>
                <a:off x="4288249" y="4805143"/>
                <a:ext cx="35676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oMath>
                  </m:oMathPara>
                </a14:m>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54" name="文字方塊 92">
                <a:extLst>
                  <a:ext uri="{FF2B5EF4-FFF2-40B4-BE49-F238E27FC236}">
                    <a16:creationId xmlns:a16="http://schemas.microsoft.com/office/drawing/2014/main" id="{402AA2AD-B8FB-4B5D-9F7E-EED6AE515DF0}"/>
                  </a:ext>
                </a:extLst>
              </p:cNvPr>
              <p:cNvSpPr txBox="1">
                <a:spLocks noRot="1" noChangeAspect="1" noMove="1" noResize="1" noEditPoints="1" noAdjustHandles="1" noChangeArrowheads="1" noChangeShapeType="1" noTextEdit="1"/>
              </p:cNvSpPr>
              <p:nvPr/>
            </p:nvSpPr>
            <p:spPr>
              <a:xfrm>
                <a:off x="4288249" y="4805143"/>
                <a:ext cx="356764" cy="430887"/>
              </a:xfrm>
              <a:prstGeom prst="rect">
                <a:avLst/>
              </a:prstGeom>
              <a:blipFill>
                <a:blip r:embed="rId18"/>
                <a:stretch>
                  <a:fillRect/>
                </a:stretch>
              </a:blipFill>
            </p:spPr>
            <p:txBody>
              <a:bodyPr/>
              <a:lstStyle/>
              <a:p>
                <a:r>
                  <a:rPr lang="zh-CN" altLang="en-US">
                    <a:noFill/>
                  </a:rPr>
                  <a:t> </a:t>
                </a:r>
              </a:p>
            </p:txBody>
          </p:sp>
        </mc:Fallback>
      </mc:AlternateContent>
      <p:cxnSp>
        <p:nvCxnSpPr>
          <p:cNvPr id="55" name="直線單箭頭接點 94">
            <a:extLst>
              <a:ext uri="{FF2B5EF4-FFF2-40B4-BE49-F238E27FC236}">
                <a16:creationId xmlns:a16="http://schemas.microsoft.com/office/drawing/2014/main" id="{739CC3FC-D26B-4B7E-85A1-D14F72FB8363}"/>
              </a:ext>
            </a:extLst>
          </p:cNvPr>
          <p:cNvCxnSpPr/>
          <p:nvPr/>
        </p:nvCxnSpPr>
        <p:spPr>
          <a:xfrm flipH="1">
            <a:off x="2792079" y="5121752"/>
            <a:ext cx="1075654" cy="3168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480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 </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8" name="標題 1">
            <a:extLst>
              <a:ext uri="{FF2B5EF4-FFF2-40B4-BE49-F238E27FC236}">
                <a16:creationId xmlns:a16="http://schemas.microsoft.com/office/drawing/2014/main" id="{46F5C52A-5364-4427-ACB0-794A5480E0DE}"/>
              </a:ext>
            </a:extLst>
          </p:cNvPr>
          <p:cNvSpPr txBox="1">
            <a:spLocks/>
          </p:cNvSpPr>
          <p:nvPr/>
        </p:nvSpPr>
        <p:spPr>
          <a:xfrm>
            <a:off x="290783" y="1056195"/>
            <a:ext cx="2033868" cy="56026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Calibri"/>
                <a:ea typeface="黑体"/>
                <a:cs typeface="+mj-cs"/>
              </a:rPr>
              <a:t>但是 </a:t>
            </a:r>
            <a:r>
              <a:rPr kumimoji="0" lang="en-US" altLang="zh-CN" sz="4000" b="0" i="0" u="none" strike="noStrike" kern="1200" cap="none" spc="0" normalizeH="0" baseline="0" noProof="0" dirty="0">
                <a:ln>
                  <a:noFill/>
                </a:ln>
                <a:solidFill>
                  <a:prstClr val="black"/>
                </a:solidFill>
                <a:effectLst/>
                <a:uLnTx/>
                <a:uFillTx/>
                <a:latin typeface="Calibri"/>
                <a:ea typeface="黑体"/>
                <a:cs typeface="+mj-cs"/>
              </a:rPr>
              <a:t>…</a:t>
            </a:r>
            <a:endParaRPr kumimoji="0" lang="zh-TW" altLang="en-US" sz="4000" b="0" i="0" u="none" strike="noStrike" kern="1200" cap="none" spc="0" normalizeH="0" baseline="0" noProof="0" dirty="0">
              <a:ln>
                <a:noFill/>
              </a:ln>
              <a:solidFill>
                <a:prstClr val="black"/>
              </a:solidFill>
              <a:effectLst/>
              <a:uLnTx/>
              <a:uFillTx/>
              <a:latin typeface="Calibri"/>
              <a:ea typeface="黑体"/>
              <a:cs typeface="+mj-cs"/>
            </a:endParaRPr>
          </a:p>
        </p:txBody>
      </p:sp>
      <p:sp>
        <p:nvSpPr>
          <p:cNvPr id="9" name="內容版面配置區 2">
            <a:extLst>
              <a:ext uri="{FF2B5EF4-FFF2-40B4-BE49-F238E27FC236}">
                <a16:creationId xmlns:a16="http://schemas.microsoft.com/office/drawing/2014/main" id="{99D959AB-7638-4307-A49C-89887E4DDE7A}"/>
              </a:ext>
            </a:extLst>
          </p:cNvPr>
          <p:cNvSpPr txBox="1">
            <a:spLocks/>
          </p:cNvSpPr>
          <p:nvPr/>
        </p:nvSpPr>
        <p:spPr>
          <a:xfrm>
            <a:off x="628650" y="1825625"/>
            <a:ext cx="78867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TW" sz="2400" b="0" i="0" u="none" strike="noStrike" kern="1200" cap="none" spc="0" normalizeH="0" baseline="0" noProof="0" dirty="0">
              <a:ln>
                <a:noFill/>
              </a:ln>
              <a:solidFill>
                <a:prstClr val="black"/>
              </a:solidFill>
              <a:effectLst/>
              <a:uLnTx/>
              <a:uFillTx/>
              <a:latin typeface="Calibri"/>
              <a:ea typeface="黑体"/>
              <a:cs typeface="+mn-cs"/>
            </a:endParaRPr>
          </a:p>
        </p:txBody>
      </p:sp>
      <p:pic>
        <p:nvPicPr>
          <p:cNvPr id="10" name="圖片 3">
            <a:extLst>
              <a:ext uri="{FF2B5EF4-FFF2-40B4-BE49-F238E27FC236}">
                <a16:creationId xmlns:a16="http://schemas.microsoft.com/office/drawing/2014/main" id="{E05F49F6-852B-4C0B-B011-AFD9518E924D}"/>
              </a:ext>
            </a:extLst>
          </p:cNvPr>
          <p:cNvPicPr>
            <a:picLocks noChangeAspect="1"/>
          </p:cNvPicPr>
          <p:nvPr/>
        </p:nvPicPr>
        <p:blipFill>
          <a:blip r:embed="rId4"/>
          <a:stretch>
            <a:fillRect/>
          </a:stretch>
        </p:blipFill>
        <p:spPr>
          <a:xfrm>
            <a:off x="879649" y="2486509"/>
            <a:ext cx="7384702" cy="4035551"/>
          </a:xfrm>
          <a:prstGeom prst="rect">
            <a:avLst/>
          </a:prstGeom>
        </p:spPr>
      </p:pic>
      <p:sp>
        <p:nvSpPr>
          <p:cNvPr id="12" name="文字方塊 7">
            <a:extLst>
              <a:ext uri="{FF2B5EF4-FFF2-40B4-BE49-F238E27FC236}">
                <a16:creationId xmlns:a16="http://schemas.microsoft.com/office/drawing/2014/main" id="{A6255C97-761C-4F0D-A884-CB7AF8CF302A}"/>
              </a:ext>
            </a:extLst>
          </p:cNvPr>
          <p:cNvSpPr txBox="1"/>
          <p:nvPr/>
        </p:nvSpPr>
        <p:spPr>
          <a:xfrm>
            <a:off x="2902403" y="2179477"/>
            <a:ext cx="296172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语言模型的真实案例</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3" name="文字方塊 8">
            <a:extLst>
              <a:ext uri="{FF2B5EF4-FFF2-40B4-BE49-F238E27FC236}">
                <a16:creationId xmlns:a16="http://schemas.microsoft.com/office/drawing/2014/main" id="{AF3FEF2F-248C-470B-A4D4-20B998FBBC7F}"/>
              </a:ext>
            </a:extLst>
          </p:cNvPr>
          <p:cNvSpPr txBox="1"/>
          <p:nvPr/>
        </p:nvSpPr>
        <p:spPr>
          <a:xfrm>
            <a:off x="6798788" y="4496106"/>
            <a:ext cx="962973"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Lucky</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4" name="文字方塊 9">
            <a:extLst>
              <a:ext uri="{FF2B5EF4-FFF2-40B4-BE49-F238E27FC236}">
                <a16:creationId xmlns:a16="http://schemas.microsoft.com/office/drawing/2014/main" id="{7636075C-D976-452B-B3F2-D226F84129E5}"/>
              </a:ext>
            </a:extLst>
          </p:cNvPr>
          <p:cNvSpPr txBox="1"/>
          <p:nvPr/>
        </p:nvSpPr>
        <p:spPr>
          <a:xfrm>
            <a:off x="5864130" y="3472807"/>
            <a:ext cx="159356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sometimes</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5" name="向下箭號 10">
            <a:extLst>
              <a:ext uri="{FF2B5EF4-FFF2-40B4-BE49-F238E27FC236}">
                <a16:creationId xmlns:a16="http://schemas.microsoft.com/office/drawing/2014/main" id="{829AD1B0-8E38-464B-9B09-33AB6A22DF68}"/>
              </a:ext>
            </a:extLst>
          </p:cNvPr>
          <p:cNvSpPr/>
          <p:nvPr/>
        </p:nvSpPr>
        <p:spPr>
          <a:xfrm>
            <a:off x="7001064" y="4996253"/>
            <a:ext cx="580836" cy="3411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6" name="向下箭號 11">
            <a:extLst>
              <a:ext uri="{FF2B5EF4-FFF2-40B4-BE49-F238E27FC236}">
                <a16:creationId xmlns:a16="http://schemas.microsoft.com/office/drawing/2014/main" id="{1E441E01-A17A-4E0F-84C7-247D61F53CB9}"/>
              </a:ext>
            </a:extLst>
          </p:cNvPr>
          <p:cNvSpPr/>
          <p:nvPr/>
        </p:nvSpPr>
        <p:spPr>
          <a:xfrm rot="5400000">
            <a:off x="5335682" y="3559002"/>
            <a:ext cx="580836" cy="3411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7" name="文字方塊 4">
            <a:extLst>
              <a:ext uri="{FF2B5EF4-FFF2-40B4-BE49-F238E27FC236}">
                <a16:creationId xmlns:a16="http://schemas.microsoft.com/office/drawing/2014/main" id="{94D8A308-1373-4FAE-8628-623FDC6FAB09}"/>
              </a:ext>
            </a:extLst>
          </p:cNvPr>
          <p:cNvSpPr txBox="1"/>
          <p:nvPr/>
        </p:nvSpPr>
        <p:spPr>
          <a:xfrm rot="16200000">
            <a:off x="334388" y="3907930"/>
            <a:ext cx="1484993" cy="46166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Total Loss</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8" name="文字方塊 12">
            <a:extLst>
              <a:ext uri="{FF2B5EF4-FFF2-40B4-BE49-F238E27FC236}">
                <a16:creationId xmlns:a16="http://schemas.microsoft.com/office/drawing/2014/main" id="{90959822-053E-47F6-AF3D-A5934821FBBC}"/>
              </a:ext>
            </a:extLst>
          </p:cNvPr>
          <p:cNvSpPr txBox="1"/>
          <p:nvPr/>
        </p:nvSpPr>
        <p:spPr>
          <a:xfrm>
            <a:off x="3946017" y="6076628"/>
            <a:ext cx="1484993"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Epoch</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 name="文本框 1">
            <a:extLst>
              <a:ext uri="{FF2B5EF4-FFF2-40B4-BE49-F238E27FC236}">
                <a16:creationId xmlns:a16="http://schemas.microsoft.com/office/drawing/2014/main" id="{B8736C44-612E-4976-AA88-79198B621D63}"/>
              </a:ext>
            </a:extLst>
          </p:cNvPr>
          <p:cNvSpPr txBox="1"/>
          <p:nvPr/>
        </p:nvSpPr>
        <p:spPr>
          <a:xfrm>
            <a:off x="2158672" y="1128277"/>
            <a:ext cx="51956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基于 </a:t>
            </a:r>
            <a:r>
              <a:rPr kumimoji="0" lang="en-US" altLang="zh-CN" sz="2400" b="0" i="0" u="none" strike="noStrike" kern="1200" cap="none" spc="0" normalizeH="0" baseline="0" noProof="0" dirty="0">
                <a:ln>
                  <a:noFill/>
                </a:ln>
                <a:solidFill>
                  <a:prstClr val="black"/>
                </a:solidFill>
                <a:effectLst/>
                <a:uLnTx/>
                <a:uFillTx/>
                <a:latin typeface="Calibri"/>
                <a:ea typeface="黑体"/>
                <a:cs typeface="+mn-cs"/>
              </a:rPr>
              <a:t>RNN </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的网络并不总是容易学习的</a:t>
            </a:r>
            <a:endParaRPr kumimoji="0" lang="en-US" altLang="zh-TW" sz="2400" b="0" i="0" u="none" strike="noStrike" kern="1200" cap="none" spc="0" normalizeH="0" baseline="0" noProof="0" dirty="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90983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5" grpId="0" animBg="1"/>
      <p:bldP spid="16" grpId="0" animBg="1"/>
      <p:bldP spid="17" grpId="0" animBg="1"/>
      <p:bldP spid="1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 </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8" name="標題 1">
            <a:extLst>
              <a:ext uri="{FF2B5EF4-FFF2-40B4-BE49-F238E27FC236}">
                <a16:creationId xmlns:a16="http://schemas.microsoft.com/office/drawing/2014/main" id="{5F6FA2A2-E230-4B24-8E0A-46D2FF56FABE}"/>
              </a:ext>
            </a:extLst>
          </p:cNvPr>
          <p:cNvSpPr txBox="1">
            <a:spLocks/>
          </p:cNvSpPr>
          <p:nvPr/>
        </p:nvSpPr>
        <p:spPr>
          <a:xfrm>
            <a:off x="363720" y="1037046"/>
            <a:ext cx="4273681" cy="555536"/>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6000" b="0" i="0" u="none" strike="noStrike" kern="1200" cap="none" spc="0" normalizeH="0" baseline="0" noProof="0" dirty="0">
                <a:ln>
                  <a:noFill/>
                </a:ln>
                <a:solidFill>
                  <a:prstClr val="black"/>
                </a:solidFill>
                <a:effectLst/>
                <a:uLnTx/>
                <a:uFillTx/>
                <a:latin typeface="Calibri"/>
                <a:ea typeface="黑体"/>
                <a:cs typeface="+mj-cs"/>
              </a:rPr>
              <a:t>误差表面相当粗糙</a:t>
            </a:r>
            <a:endParaRPr kumimoji="0" lang="zh-TW" altLang="en-US" sz="6000" b="0" i="0" u="none" strike="noStrike" kern="1200" cap="none" spc="0" normalizeH="0" baseline="0" noProof="0" dirty="0">
              <a:ln>
                <a:noFill/>
              </a:ln>
              <a:solidFill>
                <a:prstClr val="black"/>
              </a:solidFill>
              <a:effectLst/>
              <a:uLnTx/>
              <a:uFillTx/>
              <a:latin typeface="Calibri"/>
              <a:ea typeface="黑体"/>
              <a:cs typeface="+mj-cs"/>
            </a:endParaRPr>
          </a:p>
        </p:txBody>
      </p:sp>
      <p:pic>
        <p:nvPicPr>
          <p:cNvPr id="9" name="圖片 5">
            <a:extLst>
              <a:ext uri="{FF2B5EF4-FFF2-40B4-BE49-F238E27FC236}">
                <a16:creationId xmlns:a16="http://schemas.microsoft.com/office/drawing/2014/main" id="{143E45EB-4EEC-42DB-82C5-E17790CD17AF}"/>
              </a:ext>
            </a:extLst>
          </p:cNvPr>
          <p:cNvPicPr>
            <a:picLocks noChangeAspect="1"/>
          </p:cNvPicPr>
          <p:nvPr/>
        </p:nvPicPr>
        <p:blipFill>
          <a:blip r:embed="rId4"/>
          <a:stretch>
            <a:fillRect/>
          </a:stretch>
        </p:blipFill>
        <p:spPr>
          <a:xfrm>
            <a:off x="1017212" y="1690689"/>
            <a:ext cx="6842875" cy="4633669"/>
          </a:xfrm>
          <a:prstGeom prst="rect">
            <a:avLst/>
          </a:prstGeom>
        </p:spPr>
      </p:pic>
      <p:sp>
        <p:nvSpPr>
          <p:cNvPr id="10" name="文字方塊 6">
            <a:extLst>
              <a:ext uri="{FF2B5EF4-FFF2-40B4-BE49-F238E27FC236}">
                <a16:creationId xmlns:a16="http://schemas.microsoft.com/office/drawing/2014/main" id="{7A2CB564-A840-4E49-9059-9F02BFF988AD}"/>
              </a:ext>
            </a:extLst>
          </p:cNvPr>
          <p:cNvSpPr txBox="1"/>
          <p:nvPr/>
        </p:nvSpPr>
        <p:spPr>
          <a:xfrm>
            <a:off x="4267200" y="6036578"/>
            <a:ext cx="977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w</a:t>
            </a:r>
            <a:r>
              <a:rPr kumimoji="0" lang="en-US" altLang="zh-TW" sz="2400" b="0" i="0" u="none" strike="noStrike" kern="1200" cap="none" spc="0" normalizeH="0" baseline="-25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1" name="文字方塊 7">
            <a:extLst>
              <a:ext uri="{FF2B5EF4-FFF2-40B4-BE49-F238E27FC236}">
                <a16:creationId xmlns:a16="http://schemas.microsoft.com/office/drawing/2014/main" id="{A4D04B11-597F-4ED4-B5D3-B91D2F1D5E5A}"/>
              </a:ext>
            </a:extLst>
          </p:cNvPr>
          <p:cNvSpPr txBox="1"/>
          <p:nvPr/>
        </p:nvSpPr>
        <p:spPr>
          <a:xfrm>
            <a:off x="790733" y="5372643"/>
            <a:ext cx="977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w</a:t>
            </a:r>
            <a:r>
              <a:rPr kumimoji="0" lang="en-US" altLang="zh-TW" sz="2400" b="0" i="0" u="none" strike="noStrike" kern="1200" cap="none" spc="0" normalizeH="0" baseline="-25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2" name="文字方塊 8">
            <a:extLst>
              <a:ext uri="{FF2B5EF4-FFF2-40B4-BE49-F238E27FC236}">
                <a16:creationId xmlns:a16="http://schemas.microsoft.com/office/drawing/2014/main" id="{A9DD78C3-06BD-4294-B056-F7638E38905E}"/>
              </a:ext>
            </a:extLst>
          </p:cNvPr>
          <p:cNvSpPr txBox="1"/>
          <p:nvPr/>
        </p:nvSpPr>
        <p:spPr>
          <a:xfrm rot="5400000">
            <a:off x="7049654" y="3967880"/>
            <a:ext cx="150966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Cost</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pic>
        <p:nvPicPr>
          <p:cNvPr id="13" name="圖片 13">
            <a:extLst>
              <a:ext uri="{FF2B5EF4-FFF2-40B4-BE49-F238E27FC236}">
                <a16:creationId xmlns:a16="http://schemas.microsoft.com/office/drawing/2014/main" id="{1EFF39FF-4A8E-4F87-8C5A-D13E5A9C1A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180659">
            <a:off x="5359400" y="3081727"/>
            <a:ext cx="958851" cy="958851"/>
          </a:xfrm>
          <a:prstGeom prst="rect">
            <a:avLst/>
          </a:prstGeom>
        </p:spPr>
      </p:pic>
      <p:sp>
        <p:nvSpPr>
          <p:cNvPr id="14" name="橢圓 2">
            <a:extLst>
              <a:ext uri="{FF2B5EF4-FFF2-40B4-BE49-F238E27FC236}">
                <a16:creationId xmlns:a16="http://schemas.microsoft.com/office/drawing/2014/main" id="{CF064B8B-48DB-4604-A89B-134083C07C70}"/>
              </a:ext>
            </a:extLst>
          </p:cNvPr>
          <p:cNvSpPr/>
          <p:nvPr/>
        </p:nvSpPr>
        <p:spPr>
          <a:xfrm>
            <a:off x="4438649" y="4437350"/>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5" name="橢圓 12">
            <a:extLst>
              <a:ext uri="{FF2B5EF4-FFF2-40B4-BE49-F238E27FC236}">
                <a16:creationId xmlns:a16="http://schemas.microsoft.com/office/drawing/2014/main" id="{3137EB25-4404-4886-9AE6-A365BE629477}"/>
              </a:ext>
            </a:extLst>
          </p:cNvPr>
          <p:cNvSpPr/>
          <p:nvPr/>
        </p:nvSpPr>
        <p:spPr>
          <a:xfrm>
            <a:off x="3962399" y="4608997"/>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6" name="橢圓 14">
            <a:extLst>
              <a:ext uri="{FF2B5EF4-FFF2-40B4-BE49-F238E27FC236}">
                <a16:creationId xmlns:a16="http://schemas.microsoft.com/office/drawing/2014/main" id="{D8B4B1D2-83D9-4761-BF7B-C3F44006B167}"/>
              </a:ext>
            </a:extLst>
          </p:cNvPr>
          <p:cNvSpPr/>
          <p:nvPr/>
        </p:nvSpPr>
        <p:spPr>
          <a:xfrm>
            <a:off x="3429105" y="4759674"/>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7" name="橢圓 11">
            <a:extLst>
              <a:ext uri="{FF2B5EF4-FFF2-40B4-BE49-F238E27FC236}">
                <a16:creationId xmlns:a16="http://schemas.microsoft.com/office/drawing/2014/main" id="{DE10D12E-493F-4B8E-8488-4F32FFA5DB21}"/>
              </a:ext>
            </a:extLst>
          </p:cNvPr>
          <p:cNvSpPr/>
          <p:nvPr/>
        </p:nvSpPr>
        <p:spPr>
          <a:xfrm>
            <a:off x="2955828" y="2590447"/>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8" name="手繪多邊形 4">
            <a:extLst>
              <a:ext uri="{FF2B5EF4-FFF2-40B4-BE49-F238E27FC236}">
                <a16:creationId xmlns:a16="http://schemas.microsoft.com/office/drawing/2014/main" id="{7B31B046-7C71-4657-871F-CACC72A40799}"/>
              </a:ext>
            </a:extLst>
          </p:cNvPr>
          <p:cNvSpPr/>
          <p:nvPr/>
        </p:nvSpPr>
        <p:spPr>
          <a:xfrm rot="21409801">
            <a:off x="3155829" y="2693104"/>
            <a:ext cx="815340" cy="1935480"/>
          </a:xfrm>
          <a:custGeom>
            <a:avLst/>
            <a:gdLst>
              <a:gd name="connsiteX0" fmla="*/ 815340 w 815340"/>
              <a:gd name="connsiteY0" fmla="*/ 1935480 h 1935480"/>
              <a:gd name="connsiteX1" fmla="*/ 670560 w 815340"/>
              <a:gd name="connsiteY1" fmla="*/ 982980 h 1935480"/>
              <a:gd name="connsiteX2" fmla="*/ 0 w 815340"/>
              <a:gd name="connsiteY2" fmla="*/ 0 h 1935480"/>
            </a:gdLst>
            <a:ahLst/>
            <a:cxnLst>
              <a:cxn ang="0">
                <a:pos x="connsiteX0" y="connsiteY0"/>
              </a:cxn>
              <a:cxn ang="0">
                <a:pos x="connsiteX1" y="connsiteY1"/>
              </a:cxn>
              <a:cxn ang="0">
                <a:pos x="connsiteX2" y="connsiteY2"/>
              </a:cxn>
            </a:cxnLst>
            <a:rect l="l" t="t" r="r" b="b"/>
            <a:pathLst>
              <a:path w="815340" h="1935480">
                <a:moveTo>
                  <a:pt x="815340" y="1935480"/>
                </a:moveTo>
                <a:cubicBezTo>
                  <a:pt x="810895" y="1620520"/>
                  <a:pt x="806450" y="1305560"/>
                  <a:pt x="670560" y="982980"/>
                </a:cubicBezTo>
                <a:cubicBezTo>
                  <a:pt x="534670" y="660400"/>
                  <a:pt x="267335" y="330200"/>
                  <a:pt x="0" y="0"/>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9" name="文字方塊 9">
            <a:extLst>
              <a:ext uri="{FF2B5EF4-FFF2-40B4-BE49-F238E27FC236}">
                <a16:creationId xmlns:a16="http://schemas.microsoft.com/office/drawing/2014/main" id="{C8D070A5-6A52-4794-89E1-3FADF74CC43E}"/>
              </a:ext>
            </a:extLst>
          </p:cNvPr>
          <p:cNvSpPr txBox="1"/>
          <p:nvPr/>
        </p:nvSpPr>
        <p:spPr>
          <a:xfrm>
            <a:off x="4602005" y="1776016"/>
            <a:ext cx="3433313" cy="83099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a:ea typeface="黑体"/>
                <a:cs typeface="+mn-cs"/>
              </a:rPr>
              <a:t>误差表面经常相当平坦或者相当陡峭</a:t>
            </a: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20" name="橢圓 15">
            <a:extLst>
              <a:ext uri="{FF2B5EF4-FFF2-40B4-BE49-F238E27FC236}">
                <a16:creationId xmlns:a16="http://schemas.microsoft.com/office/drawing/2014/main" id="{2433A0A7-C3B8-4DBB-BE59-ABF1F9780BDE}"/>
              </a:ext>
            </a:extLst>
          </p:cNvPr>
          <p:cNvSpPr/>
          <p:nvPr/>
        </p:nvSpPr>
        <p:spPr>
          <a:xfrm>
            <a:off x="5231471" y="4646218"/>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1" name="橢圓 16">
            <a:extLst>
              <a:ext uri="{FF2B5EF4-FFF2-40B4-BE49-F238E27FC236}">
                <a16:creationId xmlns:a16="http://schemas.microsoft.com/office/drawing/2014/main" id="{2CD6FED4-57FD-499F-A838-AB933117F162}"/>
              </a:ext>
            </a:extLst>
          </p:cNvPr>
          <p:cNvSpPr/>
          <p:nvPr/>
        </p:nvSpPr>
        <p:spPr>
          <a:xfrm>
            <a:off x="4755221" y="4817865"/>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2" name="橢圓 17">
            <a:extLst>
              <a:ext uri="{FF2B5EF4-FFF2-40B4-BE49-F238E27FC236}">
                <a16:creationId xmlns:a16="http://schemas.microsoft.com/office/drawing/2014/main" id="{F0D7239A-90FD-450F-B8DE-B162CA942637}"/>
              </a:ext>
            </a:extLst>
          </p:cNvPr>
          <p:cNvSpPr/>
          <p:nvPr/>
        </p:nvSpPr>
        <p:spPr>
          <a:xfrm>
            <a:off x="4221927" y="4968542"/>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3" name="文字方塊 10">
            <a:extLst>
              <a:ext uri="{FF2B5EF4-FFF2-40B4-BE49-F238E27FC236}">
                <a16:creationId xmlns:a16="http://schemas.microsoft.com/office/drawing/2014/main" id="{DC50002F-FF5F-4845-A8CE-3A37AE3D403D}"/>
              </a:ext>
            </a:extLst>
          </p:cNvPr>
          <p:cNvSpPr txBox="1"/>
          <p:nvPr/>
        </p:nvSpPr>
        <p:spPr>
          <a:xfrm>
            <a:off x="4305168" y="3711039"/>
            <a:ext cx="939932"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黑体"/>
                <a:cs typeface="+mn-cs"/>
              </a:rPr>
              <a:t>Clipping </a:t>
            </a: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24" name="矩形 23">
            <a:extLst>
              <a:ext uri="{FF2B5EF4-FFF2-40B4-BE49-F238E27FC236}">
                <a16:creationId xmlns:a16="http://schemas.microsoft.com/office/drawing/2014/main" id="{3821EE64-BF07-4D71-825F-DD841D70B782}"/>
              </a:ext>
            </a:extLst>
          </p:cNvPr>
          <p:cNvSpPr/>
          <p:nvPr/>
        </p:nvSpPr>
        <p:spPr>
          <a:xfrm>
            <a:off x="5668069" y="6125664"/>
            <a:ext cx="3124573" cy="369332"/>
          </a:xfrm>
          <a:prstGeom prst="rect">
            <a:avLst/>
          </a:prstGeom>
        </p:spPr>
        <p:txBody>
          <a:bodyPr wrap="non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alibri"/>
                <a:ea typeface="黑体"/>
                <a:cs typeface="+mn-cs"/>
              </a:rPr>
              <a:t>[Razvan Pascanu, ICML’13]</a:t>
            </a:r>
            <a:endParaRPr kumimoji="0" lang="zh-TW" altLang="en-US" sz="1800" b="0" i="0" u="none" strike="noStrike" kern="1200" cap="none" spc="0" normalizeH="0" baseline="0" noProof="0" dirty="0">
              <a:ln>
                <a:noFill/>
              </a:ln>
              <a:solidFill>
                <a:srgbClr val="0000FF"/>
              </a:solidFill>
              <a:effectLst/>
              <a:uLnTx/>
              <a:uFillTx/>
              <a:latin typeface="Calibri"/>
              <a:ea typeface="黑体"/>
              <a:cs typeface="+mn-cs"/>
            </a:endParaRPr>
          </a:p>
        </p:txBody>
      </p:sp>
      <p:sp>
        <p:nvSpPr>
          <p:cNvPr id="25" name="文字方塊 19">
            <a:extLst>
              <a:ext uri="{FF2B5EF4-FFF2-40B4-BE49-F238E27FC236}">
                <a16:creationId xmlns:a16="http://schemas.microsoft.com/office/drawing/2014/main" id="{FB330FF1-832B-4D14-BD28-D191C44AE233}"/>
              </a:ext>
            </a:extLst>
          </p:cNvPr>
          <p:cNvSpPr txBox="1"/>
          <p:nvPr/>
        </p:nvSpPr>
        <p:spPr>
          <a:xfrm rot="5400000" flipH="1">
            <a:off x="7090683" y="4067180"/>
            <a:ext cx="1484993" cy="46166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Total Loss</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64414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animBg="1"/>
      <p:bldP spid="15" grpId="0" animBg="1"/>
      <p:bldP spid="16" grpId="0" animBg="1"/>
      <p:bldP spid="17" grpId="0" animBg="1"/>
      <p:bldP spid="17" grpId="1" animBg="1"/>
      <p:bldP spid="18" grpId="0" animBg="1"/>
      <p:bldP spid="18" grpId="1" animBg="1"/>
      <p:bldP spid="19" grpId="0" animBg="1"/>
      <p:bldP spid="20" grpId="0" animBg="1"/>
      <p:bldP spid="21" grpId="0" animBg="1"/>
      <p:bldP spid="22" grpId="0" animBg="1"/>
      <p:bldP spid="23" grpId="0" animBg="1"/>
      <p:bldP spid="2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循环神经网络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(RNN)</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8" name="矩形 7">
            <a:extLst>
              <a:ext uri="{FF2B5EF4-FFF2-40B4-BE49-F238E27FC236}">
                <a16:creationId xmlns:a16="http://schemas.microsoft.com/office/drawing/2014/main" id="{D763CBC2-100D-46AA-A26F-721D2BCE7D49}"/>
              </a:ext>
            </a:extLst>
          </p:cNvPr>
          <p:cNvSpPr/>
          <p:nvPr/>
        </p:nvSpPr>
        <p:spPr>
          <a:xfrm>
            <a:off x="417655" y="2476945"/>
            <a:ext cx="4557416" cy="87345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矩形 8">
            <a:extLst>
              <a:ext uri="{FF2B5EF4-FFF2-40B4-BE49-F238E27FC236}">
                <a16:creationId xmlns:a16="http://schemas.microsoft.com/office/drawing/2014/main" id="{C2EA5C86-842D-492B-BDD4-09834B8BEFBF}"/>
              </a:ext>
            </a:extLst>
          </p:cNvPr>
          <p:cNvSpPr/>
          <p:nvPr/>
        </p:nvSpPr>
        <p:spPr>
          <a:xfrm>
            <a:off x="402200" y="1480893"/>
            <a:ext cx="4572870" cy="8734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0" name="標題 1">
            <a:extLst>
              <a:ext uri="{FF2B5EF4-FFF2-40B4-BE49-F238E27FC236}">
                <a16:creationId xmlns:a16="http://schemas.microsoft.com/office/drawing/2014/main" id="{3E8C8818-7644-4007-A5E1-D473F0F54E8F}"/>
              </a:ext>
            </a:extLst>
          </p:cNvPr>
          <p:cNvSpPr txBox="1">
            <a:spLocks/>
          </p:cNvSpPr>
          <p:nvPr/>
        </p:nvSpPr>
        <p:spPr>
          <a:xfrm>
            <a:off x="317018" y="794059"/>
            <a:ext cx="2784241" cy="715890"/>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6000" b="0" i="0" u="none" strike="noStrike" kern="1200" cap="none" spc="0" normalizeH="0" baseline="0" noProof="0" dirty="0">
                <a:ln>
                  <a:noFill/>
                </a:ln>
                <a:solidFill>
                  <a:prstClr val="black"/>
                </a:solidFill>
                <a:effectLst/>
                <a:uLnTx/>
                <a:uFillTx/>
                <a:latin typeface="Calibri"/>
                <a:ea typeface="黑体"/>
                <a:cs typeface="+mj-cs"/>
              </a:rPr>
              <a:t>Why? </a:t>
            </a:r>
            <a:endParaRPr kumimoji="0" lang="zh-TW" altLang="en-US" sz="6000" b="0" i="0" u="none" strike="noStrike" kern="1200" cap="none" spc="0" normalizeH="0" baseline="0" noProof="0" dirty="0">
              <a:ln>
                <a:noFill/>
              </a:ln>
              <a:solidFill>
                <a:prstClr val="black"/>
              </a:solidFill>
              <a:effectLst/>
              <a:uLnTx/>
              <a:uFillTx/>
              <a:latin typeface="Calibri"/>
              <a:ea typeface="黑体"/>
              <a:cs typeface="+mj-cs"/>
            </a:endParaRPr>
          </a:p>
        </p:txBody>
      </p:sp>
      <p:sp>
        <p:nvSpPr>
          <p:cNvPr id="11" name="橢圓 4">
            <a:extLst>
              <a:ext uri="{FF2B5EF4-FFF2-40B4-BE49-F238E27FC236}">
                <a16:creationId xmlns:a16="http://schemas.microsoft.com/office/drawing/2014/main" id="{A3DFCB72-08B6-4EFE-9927-98695ABA9B26}"/>
              </a:ext>
            </a:extLst>
          </p:cNvPr>
          <p:cNvSpPr/>
          <p:nvPr/>
        </p:nvSpPr>
        <p:spPr>
          <a:xfrm>
            <a:off x="2399713" y="4818444"/>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2" name="矩形 11">
            <a:extLst>
              <a:ext uri="{FF2B5EF4-FFF2-40B4-BE49-F238E27FC236}">
                <a16:creationId xmlns:a16="http://schemas.microsoft.com/office/drawing/2014/main" id="{31A82AAF-B4F6-46B0-B5E1-127920A6D885}"/>
              </a:ext>
            </a:extLst>
          </p:cNvPr>
          <p:cNvSpPr/>
          <p:nvPr/>
        </p:nvSpPr>
        <p:spPr>
          <a:xfrm>
            <a:off x="2564283" y="5968773"/>
            <a:ext cx="390525" cy="4028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3" name="文字方塊 6">
            <a:extLst>
              <a:ext uri="{FF2B5EF4-FFF2-40B4-BE49-F238E27FC236}">
                <a16:creationId xmlns:a16="http://schemas.microsoft.com/office/drawing/2014/main" id="{BD3C3F54-9E86-4A32-8F68-CE07722267C8}"/>
              </a:ext>
            </a:extLst>
          </p:cNvPr>
          <p:cNvSpPr txBox="1"/>
          <p:nvPr/>
        </p:nvSpPr>
        <p:spPr>
          <a:xfrm>
            <a:off x="2680700" y="5484149"/>
            <a:ext cx="5143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4" name="文字方塊 8">
            <a:extLst>
              <a:ext uri="{FF2B5EF4-FFF2-40B4-BE49-F238E27FC236}">
                <a16:creationId xmlns:a16="http://schemas.microsoft.com/office/drawing/2014/main" id="{6EE9F06C-53CE-4D1C-92E9-62E01A944DD5}"/>
              </a:ext>
            </a:extLst>
          </p:cNvPr>
          <p:cNvSpPr txBox="1"/>
          <p:nvPr/>
        </p:nvSpPr>
        <p:spPr>
          <a:xfrm>
            <a:off x="2511104" y="3780652"/>
            <a:ext cx="5143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cxnSp>
        <p:nvCxnSpPr>
          <p:cNvPr id="15" name="直線單箭頭接點 27">
            <a:extLst>
              <a:ext uri="{FF2B5EF4-FFF2-40B4-BE49-F238E27FC236}">
                <a16:creationId xmlns:a16="http://schemas.microsoft.com/office/drawing/2014/main" id="{D15CB470-0E84-40A9-9C70-AEF65404C480}"/>
              </a:ext>
            </a:extLst>
          </p:cNvPr>
          <p:cNvCxnSpPr/>
          <p:nvPr/>
        </p:nvCxnSpPr>
        <p:spPr>
          <a:xfrm rot="16200000">
            <a:off x="2476053" y="5690305"/>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28">
            <a:extLst>
              <a:ext uri="{FF2B5EF4-FFF2-40B4-BE49-F238E27FC236}">
                <a16:creationId xmlns:a16="http://schemas.microsoft.com/office/drawing/2014/main" id="{0AB45EC2-2AAD-4782-90EF-17E782DE179C}"/>
              </a:ext>
            </a:extLst>
          </p:cNvPr>
          <p:cNvCxnSpPr/>
          <p:nvPr/>
        </p:nvCxnSpPr>
        <p:spPr>
          <a:xfrm flipV="1">
            <a:off x="2725028" y="4228083"/>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橢圓 33">
            <a:extLst>
              <a:ext uri="{FF2B5EF4-FFF2-40B4-BE49-F238E27FC236}">
                <a16:creationId xmlns:a16="http://schemas.microsoft.com/office/drawing/2014/main" id="{1C3F746D-6109-4BB8-9CFF-6BA89276EC16}"/>
              </a:ext>
            </a:extLst>
          </p:cNvPr>
          <p:cNvSpPr/>
          <p:nvPr/>
        </p:nvSpPr>
        <p:spPr>
          <a:xfrm>
            <a:off x="3975041" y="4818444"/>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8" name="矩形 17">
            <a:extLst>
              <a:ext uri="{FF2B5EF4-FFF2-40B4-BE49-F238E27FC236}">
                <a16:creationId xmlns:a16="http://schemas.microsoft.com/office/drawing/2014/main" id="{ACAFA471-E37F-4C5D-AEC4-82BDDD2D4950}"/>
              </a:ext>
            </a:extLst>
          </p:cNvPr>
          <p:cNvSpPr/>
          <p:nvPr/>
        </p:nvSpPr>
        <p:spPr>
          <a:xfrm>
            <a:off x="4139611" y="5968773"/>
            <a:ext cx="390525" cy="4028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9" name="文字方塊 35">
            <a:extLst>
              <a:ext uri="{FF2B5EF4-FFF2-40B4-BE49-F238E27FC236}">
                <a16:creationId xmlns:a16="http://schemas.microsoft.com/office/drawing/2014/main" id="{95A248DC-7E6E-447F-B36A-3F0A8D742E20}"/>
              </a:ext>
            </a:extLst>
          </p:cNvPr>
          <p:cNvSpPr txBox="1"/>
          <p:nvPr/>
        </p:nvSpPr>
        <p:spPr>
          <a:xfrm>
            <a:off x="4256028" y="5484149"/>
            <a:ext cx="5143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20" name="文字方塊 36">
            <a:extLst>
              <a:ext uri="{FF2B5EF4-FFF2-40B4-BE49-F238E27FC236}">
                <a16:creationId xmlns:a16="http://schemas.microsoft.com/office/drawing/2014/main" id="{4C5F3DB7-09F4-465A-AD90-0ACB219CF892}"/>
              </a:ext>
            </a:extLst>
          </p:cNvPr>
          <p:cNvSpPr txBox="1"/>
          <p:nvPr/>
        </p:nvSpPr>
        <p:spPr>
          <a:xfrm>
            <a:off x="3310674" y="5070094"/>
            <a:ext cx="5143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w</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21" name="文字方塊 37">
            <a:extLst>
              <a:ext uri="{FF2B5EF4-FFF2-40B4-BE49-F238E27FC236}">
                <a16:creationId xmlns:a16="http://schemas.microsoft.com/office/drawing/2014/main" id="{AA76BF7C-9500-4D29-9400-603C827CFB53}"/>
              </a:ext>
            </a:extLst>
          </p:cNvPr>
          <p:cNvSpPr txBox="1"/>
          <p:nvPr/>
        </p:nvSpPr>
        <p:spPr>
          <a:xfrm>
            <a:off x="4086432" y="3780652"/>
            <a:ext cx="5143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cxnSp>
        <p:nvCxnSpPr>
          <p:cNvPr id="22" name="直線單箭頭接點 38">
            <a:extLst>
              <a:ext uri="{FF2B5EF4-FFF2-40B4-BE49-F238E27FC236}">
                <a16:creationId xmlns:a16="http://schemas.microsoft.com/office/drawing/2014/main" id="{215D65F0-AEE5-4AF3-86B5-E09478678F4D}"/>
              </a:ext>
            </a:extLst>
          </p:cNvPr>
          <p:cNvCxnSpPr/>
          <p:nvPr/>
        </p:nvCxnSpPr>
        <p:spPr>
          <a:xfrm>
            <a:off x="3128375" y="5149702"/>
            <a:ext cx="829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9">
            <a:extLst>
              <a:ext uri="{FF2B5EF4-FFF2-40B4-BE49-F238E27FC236}">
                <a16:creationId xmlns:a16="http://schemas.microsoft.com/office/drawing/2014/main" id="{8B346AD1-0523-4276-AC00-926C87B18786}"/>
              </a:ext>
            </a:extLst>
          </p:cNvPr>
          <p:cNvCxnSpPr/>
          <p:nvPr/>
        </p:nvCxnSpPr>
        <p:spPr>
          <a:xfrm rot="16200000">
            <a:off x="4051381" y="5690305"/>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40">
            <a:extLst>
              <a:ext uri="{FF2B5EF4-FFF2-40B4-BE49-F238E27FC236}">
                <a16:creationId xmlns:a16="http://schemas.microsoft.com/office/drawing/2014/main" id="{121D1068-25FA-4B6B-B03B-8E70E89D3D32}"/>
              </a:ext>
            </a:extLst>
          </p:cNvPr>
          <p:cNvCxnSpPr/>
          <p:nvPr/>
        </p:nvCxnSpPr>
        <p:spPr>
          <a:xfrm flipV="1">
            <a:off x="4300356" y="4228083"/>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42">
            <a:extLst>
              <a:ext uri="{FF2B5EF4-FFF2-40B4-BE49-F238E27FC236}">
                <a16:creationId xmlns:a16="http://schemas.microsoft.com/office/drawing/2014/main" id="{8719E117-38D7-41F1-B6F9-2F64135D6CDE}"/>
              </a:ext>
            </a:extLst>
          </p:cNvPr>
          <p:cNvSpPr/>
          <p:nvPr/>
        </p:nvSpPr>
        <p:spPr>
          <a:xfrm>
            <a:off x="5515967" y="4801057"/>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26" name="矩形 25">
            <a:extLst>
              <a:ext uri="{FF2B5EF4-FFF2-40B4-BE49-F238E27FC236}">
                <a16:creationId xmlns:a16="http://schemas.microsoft.com/office/drawing/2014/main" id="{94AA0181-937A-41A2-9A6B-209AB68BFAB5}"/>
              </a:ext>
            </a:extLst>
          </p:cNvPr>
          <p:cNvSpPr/>
          <p:nvPr/>
        </p:nvSpPr>
        <p:spPr>
          <a:xfrm>
            <a:off x="5680537" y="5951386"/>
            <a:ext cx="390525" cy="4028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7" name="文字方塊 44">
            <a:extLst>
              <a:ext uri="{FF2B5EF4-FFF2-40B4-BE49-F238E27FC236}">
                <a16:creationId xmlns:a16="http://schemas.microsoft.com/office/drawing/2014/main" id="{F4AE7038-7318-4C48-9956-7571A644B988}"/>
              </a:ext>
            </a:extLst>
          </p:cNvPr>
          <p:cNvSpPr txBox="1"/>
          <p:nvPr/>
        </p:nvSpPr>
        <p:spPr>
          <a:xfrm>
            <a:off x="5796954" y="5466762"/>
            <a:ext cx="5143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28" name="文字方塊 45">
            <a:extLst>
              <a:ext uri="{FF2B5EF4-FFF2-40B4-BE49-F238E27FC236}">
                <a16:creationId xmlns:a16="http://schemas.microsoft.com/office/drawing/2014/main" id="{79523C8C-57C7-4282-8DED-ECA423ACA0BC}"/>
              </a:ext>
            </a:extLst>
          </p:cNvPr>
          <p:cNvSpPr txBox="1"/>
          <p:nvPr/>
        </p:nvSpPr>
        <p:spPr>
          <a:xfrm>
            <a:off x="4851600" y="5052707"/>
            <a:ext cx="5143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w</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29" name="文字方塊 46">
            <a:extLst>
              <a:ext uri="{FF2B5EF4-FFF2-40B4-BE49-F238E27FC236}">
                <a16:creationId xmlns:a16="http://schemas.microsoft.com/office/drawing/2014/main" id="{AB1204FE-12A8-4E4E-89F6-5AA20A6CCCF9}"/>
              </a:ext>
            </a:extLst>
          </p:cNvPr>
          <p:cNvSpPr txBox="1"/>
          <p:nvPr/>
        </p:nvSpPr>
        <p:spPr>
          <a:xfrm>
            <a:off x="5627358" y="3763265"/>
            <a:ext cx="5143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3</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cxnSp>
        <p:nvCxnSpPr>
          <p:cNvPr id="30" name="直線單箭頭接點 47">
            <a:extLst>
              <a:ext uri="{FF2B5EF4-FFF2-40B4-BE49-F238E27FC236}">
                <a16:creationId xmlns:a16="http://schemas.microsoft.com/office/drawing/2014/main" id="{B78F8BD4-AD9C-4AF3-8F89-0B58B5C0D284}"/>
              </a:ext>
            </a:extLst>
          </p:cNvPr>
          <p:cNvCxnSpPr/>
          <p:nvPr/>
        </p:nvCxnSpPr>
        <p:spPr>
          <a:xfrm>
            <a:off x="4669301" y="5132315"/>
            <a:ext cx="829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48">
            <a:extLst>
              <a:ext uri="{FF2B5EF4-FFF2-40B4-BE49-F238E27FC236}">
                <a16:creationId xmlns:a16="http://schemas.microsoft.com/office/drawing/2014/main" id="{C485AFB7-5F88-4B7F-A453-BB37EF6DF48E}"/>
              </a:ext>
            </a:extLst>
          </p:cNvPr>
          <p:cNvCxnSpPr/>
          <p:nvPr/>
        </p:nvCxnSpPr>
        <p:spPr>
          <a:xfrm rot="16200000">
            <a:off x="5592307" y="5672918"/>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49">
            <a:extLst>
              <a:ext uri="{FF2B5EF4-FFF2-40B4-BE49-F238E27FC236}">
                <a16:creationId xmlns:a16="http://schemas.microsoft.com/office/drawing/2014/main" id="{EFD91B6B-CF62-4FE1-BB49-B9BE24E2424D}"/>
              </a:ext>
            </a:extLst>
          </p:cNvPr>
          <p:cNvCxnSpPr/>
          <p:nvPr/>
        </p:nvCxnSpPr>
        <p:spPr>
          <a:xfrm flipV="1">
            <a:off x="5841282" y="4210696"/>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橢圓 51">
            <a:extLst>
              <a:ext uri="{FF2B5EF4-FFF2-40B4-BE49-F238E27FC236}">
                <a16:creationId xmlns:a16="http://schemas.microsoft.com/office/drawing/2014/main" id="{593E64B1-660D-4A33-98F5-11819D8E090F}"/>
              </a:ext>
            </a:extLst>
          </p:cNvPr>
          <p:cNvSpPr/>
          <p:nvPr/>
        </p:nvSpPr>
        <p:spPr>
          <a:xfrm>
            <a:off x="7616229" y="4801057"/>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34" name="矩形 33">
            <a:extLst>
              <a:ext uri="{FF2B5EF4-FFF2-40B4-BE49-F238E27FC236}">
                <a16:creationId xmlns:a16="http://schemas.microsoft.com/office/drawing/2014/main" id="{F0A42A0B-3002-46BC-B58A-3A8CAFDD85FF}"/>
              </a:ext>
            </a:extLst>
          </p:cNvPr>
          <p:cNvSpPr/>
          <p:nvPr/>
        </p:nvSpPr>
        <p:spPr>
          <a:xfrm>
            <a:off x="7780799" y="5951386"/>
            <a:ext cx="390525" cy="4028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0</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5" name="文字方塊 53">
            <a:extLst>
              <a:ext uri="{FF2B5EF4-FFF2-40B4-BE49-F238E27FC236}">
                <a16:creationId xmlns:a16="http://schemas.microsoft.com/office/drawing/2014/main" id="{5D82DFAF-A4C0-4E24-92BC-8B7F2B3C737D}"/>
              </a:ext>
            </a:extLst>
          </p:cNvPr>
          <p:cNvSpPr txBox="1"/>
          <p:nvPr/>
        </p:nvSpPr>
        <p:spPr>
          <a:xfrm>
            <a:off x="7897216" y="5466762"/>
            <a:ext cx="5143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6" name="文字方塊 54">
            <a:extLst>
              <a:ext uri="{FF2B5EF4-FFF2-40B4-BE49-F238E27FC236}">
                <a16:creationId xmlns:a16="http://schemas.microsoft.com/office/drawing/2014/main" id="{8A6AF6D3-2806-4FB6-9DF6-88FA844AE9B4}"/>
              </a:ext>
            </a:extLst>
          </p:cNvPr>
          <p:cNvSpPr txBox="1"/>
          <p:nvPr/>
        </p:nvSpPr>
        <p:spPr>
          <a:xfrm>
            <a:off x="6951862" y="5052707"/>
            <a:ext cx="5143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w</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37" name="文字方塊 55">
            <a:extLst>
              <a:ext uri="{FF2B5EF4-FFF2-40B4-BE49-F238E27FC236}">
                <a16:creationId xmlns:a16="http://schemas.microsoft.com/office/drawing/2014/main" id="{B95A191B-4A30-4470-A875-E583958366CC}"/>
              </a:ext>
            </a:extLst>
          </p:cNvPr>
          <p:cNvSpPr txBox="1"/>
          <p:nvPr/>
        </p:nvSpPr>
        <p:spPr>
          <a:xfrm>
            <a:off x="7644076" y="3763265"/>
            <a:ext cx="9978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1000</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cxnSp>
        <p:nvCxnSpPr>
          <p:cNvPr id="38" name="直線單箭頭接點 56">
            <a:extLst>
              <a:ext uri="{FF2B5EF4-FFF2-40B4-BE49-F238E27FC236}">
                <a16:creationId xmlns:a16="http://schemas.microsoft.com/office/drawing/2014/main" id="{FCD7C4C7-C6A4-4C46-958B-F97C9140F19A}"/>
              </a:ext>
            </a:extLst>
          </p:cNvPr>
          <p:cNvCxnSpPr/>
          <p:nvPr/>
        </p:nvCxnSpPr>
        <p:spPr>
          <a:xfrm>
            <a:off x="6769563" y="5132315"/>
            <a:ext cx="829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57">
            <a:extLst>
              <a:ext uri="{FF2B5EF4-FFF2-40B4-BE49-F238E27FC236}">
                <a16:creationId xmlns:a16="http://schemas.microsoft.com/office/drawing/2014/main" id="{FFEE5744-3045-4D32-B803-E691FE398E15}"/>
              </a:ext>
            </a:extLst>
          </p:cNvPr>
          <p:cNvCxnSpPr/>
          <p:nvPr/>
        </p:nvCxnSpPr>
        <p:spPr>
          <a:xfrm rot="16200000">
            <a:off x="7692569" y="5672918"/>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58">
            <a:extLst>
              <a:ext uri="{FF2B5EF4-FFF2-40B4-BE49-F238E27FC236}">
                <a16:creationId xmlns:a16="http://schemas.microsoft.com/office/drawing/2014/main" id="{31EC6CBF-0216-4193-9AC3-484E53D638A4}"/>
              </a:ext>
            </a:extLst>
          </p:cNvPr>
          <p:cNvCxnSpPr/>
          <p:nvPr/>
        </p:nvCxnSpPr>
        <p:spPr>
          <a:xfrm flipV="1">
            <a:off x="7941544" y="4210696"/>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60">
            <a:extLst>
              <a:ext uri="{FF2B5EF4-FFF2-40B4-BE49-F238E27FC236}">
                <a16:creationId xmlns:a16="http://schemas.microsoft.com/office/drawing/2014/main" id="{42EF3E42-D73E-4647-86F5-2C2AD5F3E9E3}"/>
              </a:ext>
            </a:extLst>
          </p:cNvPr>
          <p:cNvSpPr txBox="1"/>
          <p:nvPr/>
        </p:nvSpPr>
        <p:spPr>
          <a:xfrm>
            <a:off x="6054129" y="4801057"/>
            <a:ext cx="8289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42" name="文字方塊 67">
                <a:extLst>
                  <a:ext uri="{FF2B5EF4-FFF2-40B4-BE49-F238E27FC236}">
                    <a16:creationId xmlns:a16="http://schemas.microsoft.com/office/drawing/2014/main" id="{C4F336B3-AF31-44C8-BC26-E1829D3DA246}"/>
                  </a:ext>
                </a:extLst>
              </p:cNvPr>
              <p:cNvSpPr txBox="1"/>
              <p:nvPr/>
            </p:nvSpPr>
            <p:spPr>
              <a:xfrm>
                <a:off x="603574" y="1473757"/>
                <a:ext cx="87568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42" name="文字方塊 67">
                <a:extLst>
                  <a:ext uri="{FF2B5EF4-FFF2-40B4-BE49-F238E27FC236}">
                    <a16:creationId xmlns:a16="http://schemas.microsoft.com/office/drawing/2014/main" id="{C4F336B3-AF31-44C8-BC26-E1829D3DA246}"/>
                  </a:ext>
                </a:extLst>
              </p:cNvPr>
              <p:cNvSpPr txBox="1">
                <a:spLocks noRot="1" noChangeAspect="1" noMove="1" noResize="1" noEditPoints="1" noAdjustHandles="1" noChangeArrowheads="1" noChangeShapeType="1" noTextEdit="1"/>
              </p:cNvSpPr>
              <p:nvPr/>
            </p:nvSpPr>
            <p:spPr>
              <a:xfrm>
                <a:off x="603574" y="1473757"/>
                <a:ext cx="875688" cy="369332"/>
              </a:xfrm>
              <a:prstGeom prst="rect">
                <a:avLst/>
              </a:prstGeom>
              <a:blipFill>
                <a:blip r:embed="rId4"/>
                <a:stretch>
                  <a:fillRect l="-4167" r="-8333"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字方塊 68">
                <a:extLst>
                  <a:ext uri="{FF2B5EF4-FFF2-40B4-BE49-F238E27FC236}">
                    <a16:creationId xmlns:a16="http://schemas.microsoft.com/office/drawing/2014/main" id="{29DC95A6-A6EA-4CAD-B5D7-28A09834A6EA}"/>
                  </a:ext>
                </a:extLst>
              </p:cNvPr>
              <p:cNvSpPr txBox="1"/>
              <p:nvPr/>
            </p:nvSpPr>
            <p:spPr>
              <a:xfrm>
                <a:off x="605371" y="1950512"/>
                <a:ext cx="127804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=1.01</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43" name="文字方塊 68">
                <a:extLst>
                  <a:ext uri="{FF2B5EF4-FFF2-40B4-BE49-F238E27FC236}">
                    <a16:creationId xmlns:a16="http://schemas.microsoft.com/office/drawing/2014/main" id="{29DC95A6-A6EA-4CAD-B5D7-28A09834A6EA}"/>
                  </a:ext>
                </a:extLst>
              </p:cNvPr>
              <p:cNvSpPr txBox="1">
                <a:spLocks noRot="1" noChangeAspect="1" noMove="1" noResize="1" noEditPoints="1" noAdjustHandles="1" noChangeArrowheads="1" noChangeShapeType="1" noTextEdit="1"/>
              </p:cNvSpPr>
              <p:nvPr/>
            </p:nvSpPr>
            <p:spPr>
              <a:xfrm>
                <a:off x="605371" y="1950512"/>
                <a:ext cx="1278042" cy="369332"/>
              </a:xfrm>
              <a:prstGeom prst="rect">
                <a:avLst/>
              </a:prstGeom>
              <a:blipFill>
                <a:blip r:embed="rId5"/>
                <a:stretch>
                  <a:fillRect l="-2381" r="-5714" b="-4918"/>
                </a:stretch>
              </a:blipFill>
            </p:spPr>
            <p:txBody>
              <a:bodyPr/>
              <a:lstStyle/>
              <a:p>
                <a:r>
                  <a:rPr lang="zh-CN" altLang="en-US">
                    <a:noFill/>
                  </a:rPr>
                  <a:t> </a:t>
                </a:r>
              </a:p>
            </p:txBody>
          </p:sp>
        </mc:Fallback>
      </mc:AlternateContent>
      <p:sp>
        <p:nvSpPr>
          <p:cNvPr id="44" name="向右箭號 9">
            <a:extLst>
              <a:ext uri="{FF2B5EF4-FFF2-40B4-BE49-F238E27FC236}">
                <a16:creationId xmlns:a16="http://schemas.microsoft.com/office/drawing/2014/main" id="{4F2CE6C9-8A6C-4CCF-8BAA-B22BE59AA218}"/>
              </a:ext>
            </a:extLst>
          </p:cNvPr>
          <p:cNvSpPr/>
          <p:nvPr/>
        </p:nvSpPr>
        <p:spPr>
          <a:xfrm>
            <a:off x="2110083" y="1567546"/>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45" name="向右箭號 69">
            <a:extLst>
              <a:ext uri="{FF2B5EF4-FFF2-40B4-BE49-F238E27FC236}">
                <a16:creationId xmlns:a16="http://schemas.microsoft.com/office/drawing/2014/main" id="{E8AE07A6-D1DE-4A2B-B5C5-4859F1DFB64A}"/>
              </a:ext>
            </a:extLst>
          </p:cNvPr>
          <p:cNvSpPr/>
          <p:nvPr/>
        </p:nvSpPr>
        <p:spPr>
          <a:xfrm>
            <a:off x="2115342" y="2055675"/>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46" name="文字方塊 70">
                <a:extLst>
                  <a:ext uri="{FF2B5EF4-FFF2-40B4-BE49-F238E27FC236}">
                    <a16:creationId xmlns:a16="http://schemas.microsoft.com/office/drawing/2014/main" id="{B7F33173-0E99-47E4-B407-5DA0A90D4DF3}"/>
                  </a:ext>
                </a:extLst>
              </p:cNvPr>
              <p:cNvSpPr txBox="1"/>
              <p:nvPr/>
            </p:nvSpPr>
            <p:spPr>
              <a:xfrm>
                <a:off x="2958835" y="1469277"/>
                <a:ext cx="135107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1000</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46" name="文字方塊 70">
                <a:extLst>
                  <a:ext uri="{FF2B5EF4-FFF2-40B4-BE49-F238E27FC236}">
                    <a16:creationId xmlns:a16="http://schemas.microsoft.com/office/drawing/2014/main" id="{B7F33173-0E99-47E4-B407-5DA0A90D4DF3}"/>
                  </a:ext>
                </a:extLst>
              </p:cNvPr>
              <p:cNvSpPr txBox="1">
                <a:spLocks noRot="1" noChangeAspect="1" noMove="1" noResize="1" noEditPoints="1" noAdjustHandles="1" noChangeArrowheads="1" noChangeShapeType="1" noTextEdit="1"/>
              </p:cNvSpPr>
              <p:nvPr/>
            </p:nvSpPr>
            <p:spPr>
              <a:xfrm>
                <a:off x="2958835" y="1469277"/>
                <a:ext cx="1351075" cy="369332"/>
              </a:xfrm>
              <a:prstGeom prst="rect">
                <a:avLst/>
              </a:prstGeom>
              <a:blipFill>
                <a:blip r:embed="rId6"/>
                <a:stretch>
                  <a:fillRect l="-4955" r="-4955" b="-24590"/>
                </a:stretch>
              </a:blipFill>
            </p:spPr>
            <p:txBody>
              <a:bodyPr/>
              <a:lstStyle/>
              <a:p>
                <a:r>
                  <a:rPr lang="zh-CN" altLang="en-US">
                    <a:noFill/>
                  </a:rPr>
                  <a:t> </a:t>
                </a:r>
              </a:p>
            </p:txBody>
          </p:sp>
        </mc:Fallback>
      </mc:AlternateContent>
      <p:cxnSp>
        <p:nvCxnSpPr>
          <p:cNvPr id="47" name="直線接點 11">
            <a:extLst>
              <a:ext uri="{FF2B5EF4-FFF2-40B4-BE49-F238E27FC236}">
                <a16:creationId xmlns:a16="http://schemas.microsoft.com/office/drawing/2014/main" id="{C502DF21-F9F7-4E38-942D-131897B74F80}"/>
              </a:ext>
            </a:extLst>
          </p:cNvPr>
          <p:cNvCxnSpPr/>
          <p:nvPr/>
        </p:nvCxnSpPr>
        <p:spPr>
          <a:xfrm flipH="1">
            <a:off x="2520313" y="4937870"/>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71">
            <a:extLst>
              <a:ext uri="{FF2B5EF4-FFF2-40B4-BE49-F238E27FC236}">
                <a16:creationId xmlns:a16="http://schemas.microsoft.com/office/drawing/2014/main" id="{6CC37DF0-3311-46DD-BBFF-E5D75069D5D2}"/>
              </a:ext>
            </a:extLst>
          </p:cNvPr>
          <p:cNvCxnSpPr/>
          <p:nvPr/>
        </p:nvCxnSpPr>
        <p:spPr>
          <a:xfrm flipH="1">
            <a:off x="4117917" y="4947585"/>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接點 72">
            <a:extLst>
              <a:ext uri="{FF2B5EF4-FFF2-40B4-BE49-F238E27FC236}">
                <a16:creationId xmlns:a16="http://schemas.microsoft.com/office/drawing/2014/main" id="{9549D2B1-CB4A-49EF-B64C-40AE2622E4E1}"/>
              </a:ext>
            </a:extLst>
          </p:cNvPr>
          <p:cNvCxnSpPr/>
          <p:nvPr/>
        </p:nvCxnSpPr>
        <p:spPr>
          <a:xfrm flipH="1">
            <a:off x="5633868" y="4901546"/>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接點 73">
            <a:extLst>
              <a:ext uri="{FF2B5EF4-FFF2-40B4-BE49-F238E27FC236}">
                <a16:creationId xmlns:a16="http://schemas.microsoft.com/office/drawing/2014/main" id="{07172F2B-405D-414A-89D2-4AD62FF880E9}"/>
              </a:ext>
            </a:extLst>
          </p:cNvPr>
          <p:cNvCxnSpPr/>
          <p:nvPr/>
        </p:nvCxnSpPr>
        <p:spPr>
          <a:xfrm flipH="1">
            <a:off x="7766912" y="4910273"/>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文字方塊 74">
                <a:extLst>
                  <a:ext uri="{FF2B5EF4-FFF2-40B4-BE49-F238E27FC236}">
                    <a16:creationId xmlns:a16="http://schemas.microsoft.com/office/drawing/2014/main" id="{0959737F-917E-4BC9-B610-2FF5679FBCA7}"/>
                  </a:ext>
                </a:extLst>
              </p:cNvPr>
              <p:cNvSpPr txBox="1"/>
              <p:nvPr/>
            </p:nvSpPr>
            <p:spPr>
              <a:xfrm>
                <a:off x="2947527" y="1930488"/>
                <a:ext cx="2027543"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1000</m:t>
                          </m:r>
                        </m:sup>
                      </m:s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2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20000</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51" name="文字方塊 74">
                <a:extLst>
                  <a:ext uri="{FF2B5EF4-FFF2-40B4-BE49-F238E27FC236}">
                    <a16:creationId xmlns:a16="http://schemas.microsoft.com/office/drawing/2014/main" id="{0959737F-917E-4BC9-B610-2FF5679FBCA7}"/>
                  </a:ext>
                </a:extLst>
              </p:cNvPr>
              <p:cNvSpPr txBox="1">
                <a:spLocks noRot="1" noChangeAspect="1" noMove="1" noResize="1" noEditPoints="1" noAdjustHandles="1" noChangeArrowheads="1" noChangeShapeType="1" noTextEdit="1"/>
              </p:cNvSpPr>
              <p:nvPr/>
            </p:nvSpPr>
            <p:spPr>
              <a:xfrm>
                <a:off x="2947527" y="1930488"/>
                <a:ext cx="2027543" cy="369332"/>
              </a:xfrm>
              <a:prstGeom prst="rect">
                <a:avLst/>
              </a:prstGeom>
              <a:blipFill>
                <a:blip r:embed="rId7"/>
                <a:stretch>
                  <a:fillRect l="-3313" t="-1667" r="-3313"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字方塊 75">
                <a:extLst>
                  <a:ext uri="{FF2B5EF4-FFF2-40B4-BE49-F238E27FC236}">
                    <a16:creationId xmlns:a16="http://schemas.microsoft.com/office/drawing/2014/main" id="{A96E9EB4-24FD-44EA-B48F-43890E2EFC30}"/>
                  </a:ext>
                </a:extLst>
              </p:cNvPr>
              <p:cNvSpPr txBox="1"/>
              <p:nvPr/>
            </p:nvSpPr>
            <p:spPr>
              <a:xfrm>
                <a:off x="620827" y="2482112"/>
                <a:ext cx="127804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=0.99</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52" name="文字方塊 75">
                <a:extLst>
                  <a:ext uri="{FF2B5EF4-FFF2-40B4-BE49-F238E27FC236}">
                    <a16:creationId xmlns:a16="http://schemas.microsoft.com/office/drawing/2014/main" id="{A96E9EB4-24FD-44EA-B48F-43890E2EFC30}"/>
                  </a:ext>
                </a:extLst>
              </p:cNvPr>
              <p:cNvSpPr txBox="1">
                <a:spLocks noRot="1" noChangeAspect="1" noMove="1" noResize="1" noEditPoints="1" noAdjustHandles="1" noChangeArrowheads="1" noChangeShapeType="1" noTextEdit="1"/>
              </p:cNvSpPr>
              <p:nvPr/>
            </p:nvSpPr>
            <p:spPr>
              <a:xfrm>
                <a:off x="620827" y="2482112"/>
                <a:ext cx="1278042" cy="369332"/>
              </a:xfrm>
              <a:prstGeom prst="rect">
                <a:avLst/>
              </a:prstGeom>
              <a:blipFill>
                <a:blip r:embed="rId8"/>
                <a:stretch>
                  <a:fillRect l="-2871" r="-5742"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字方塊 76">
                <a:extLst>
                  <a:ext uri="{FF2B5EF4-FFF2-40B4-BE49-F238E27FC236}">
                    <a16:creationId xmlns:a16="http://schemas.microsoft.com/office/drawing/2014/main" id="{CE7A0999-A9F5-45D6-A6AF-F25672FBD026}"/>
                  </a:ext>
                </a:extLst>
              </p:cNvPr>
              <p:cNvSpPr txBox="1"/>
              <p:nvPr/>
            </p:nvSpPr>
            <p:spPr>
              <a:xfrm>
                <a:off x="639877" y="2977917"/>
                <a:ext cx="127804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=0.01</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53" name="文字方塊 76">
                <a:extLst>
                  <a:ext uri="{FF2B5EF4-FFF2-40B4-BE49-F238E27FC236}">
                    <a16:creationId xmlns:a16="http://schemas.microsoft.com/office/drawing/2014/main" id="{CE7A0999-A9F5-45D6-A6AF-F25672FBD026}"/>
                  </a:ext>
                </a:extLst>
              </p:cNvPr>
              <p:cNvSpPr txBox="1">
                <a:spLocks noRot="1" noChangeAspect="1" noMove="1" noResize="1" noEditPoints="1" noAdjustHandles="1" noChangeArrowheads="1" noChangeShapeType="1" noTextEdit="1"/>
              </p:cNvSpPr>
              <p:nvPr/>
            </p:nvSpPr>
            <p:spPr>
              <a:xfrm>
                <a:off x="639877" y="2977917"/>
                <a:ext cx="1278042" cy="369332"/>
              </a:xfrm>
              <a:prstGeom prst="rect">
                <a:avLst/>
              </a:prstGeom>
              <a:blipFill>
                <a:blip r:embed="rId9"/>
                <a:stretch>
                  <a:fillRect l="-2857" r="-5238" b="-6667"/>
                </a:stretch>
              </a:blipFill>
            </p:spPr>
            <p:txBody>
              <a:bodyPr/>
              <a:lstStyle/>
              <a:p>
                <a:r>
                  <a:rPr lang="zh-CN" altLang="en-US">
                    <a:noFill/>
                  </a:rPr>
                  <a:t> </a:t>
                </a:r>
              </a:p>
            </p:txBody>
          </p:sp>
        </mc:Fallback>
      </mc:AlternateContent>
      <p:sp>
        <p:nvSpPr>
          <p:cNvPr id="54" name="向右箭號 77">
            <a:extLst>
              <a:ext uri="{FF2B5EF4-FFF2-40B4-BE49-F238E27FC236}">
                <a16:creationId xmlns:a16="http://schemas.microsoft.com/office/drawing/2014/main" id="{63965459-A802-423B-8966-4FD4FCEBC8BD}"/>
              </a:ext>
            </a:extLst>
          </p:cNvPr>
          <p:cNvSpPr/>
          <p:nvPr/>
        </p:nvSpPr>
        <p:spPr>
          <a:xfrm>
            <a:off x="2144589" y="2575901"/>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55" name="向右箭號 78">
            <a:extLst>
              <a:ext uri="{FF2B5EF4-FFF2-40B4-BE49-F238E27FC236}">
                <a16:creationId xmlns:a16="http://schemas.microsoft.com/office/drawing/2014/main" id="{1F4A87D1-8BEF-4B51-B7E2-A0D0569871D4}"/>
              </a:ext>
            </a:extLst>
          </p:cNvPr>
          <p:cNvSpPr/>
          <p:nvPr/>
        </p:nvSpPr>
        <p:spPr>
          <a:xfrm>
            <a:off x="2149848" y="3083080"/>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56" name="文字方塊 79">
                <a:extLst>
                  <a:ext uri="{FF2B5EF4-FFF2-40B4-BE49-F238E27FC236}">
                    <a16:creationId xmlns:a16="http://schemas.microsoft.com/office/drawing/2014/main" id="{D97F4C33-8F00-418E-A39B-FFF6184D0A11}"/>
                  </a:ext>
                </a:extLst>
              </p:cNvPr>
              <p:cNvSpPr txBox="1"/>
              <p:nvPr/>
            </p:nvSpPr>
            <p:spPr>
              <a:xfrm>
                <a:off x="2948021" y="2458107"/>
                <a:ext cx="134786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1000</m:t>
                          </m:r>
                        </m:sup>
                      </m:s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56" name="文字方塊 79">
                <a:extLst>
                  <a:ext uri="{FF2B5EF4-FFF2-40B4-BE49-F238E27FC236}">
                    <a16:creationId xmlns:a16="http://schemas.microsoft.com/office/drawing/2014/main" id="{D97F4C33-8F00-418E-A39B-FFF6184D0A11}"/>
                  </a:ext>
                </a:extLst>
              </p:cNvPr>
              <p:cNvSpPr txBox="1">
                <a:spLocks noRot="1" noChangeAspect="1" noMove="1" noResize="1" noEditPoints="1" noAdjustHandles="1" noChangeArrowheads="1" noChangeShapeType="1" noTextEdit="1"/>
              </p:cNvSpPr>
              <p:nvPr/>
            </p:nvSpPr>
            <p:spPr>
              <a:xfrm>
                <a:off x="2948021" y="2458107"/>
                <a:ext cx="1347869" cy="369332"/>
              </a:xfrm>
              <a:prstGeom prst="rect">
                <a:avLst/>
              </a:prstGeom>
              <a:blipFill>
                <a:blip r:embed="rId10"/>
                <a:stretch>
                  <a:fillRect l="-4977" r="-497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字方塊 80">
                <a:extLst>
                  <a:ext uri="{FF2B5EF4-FFF2-40B4-BE49-F238E27FC236}">
                    <a16:creationId xmlns:a16="http://schemas.microsoft.com/office/drawing/2014/main" id="{97E0D13F-E46D-4878-AA6C-479EFEC248C4}"/>
                  </a:ext>
                </a:extLst>
              </p:cNvPr>
              <p:cNvSpPr txBox="1"/>
              <p:nvPr/>
            </p:nvSpPr>
            <p:spPr>
              <a:xfrm>
                <a:off x="2947527" y="2992399"/>
                <a:ext cx="134786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1000</m:t>
                          </m:r>
                        </m:sup>
                      </m:s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57" name="文字方塊 80">
                <a:extLst>
                  <a:ext uri="{FF2B5EF4-FFF2-40B4-BE49-F238E27FC236}">
                    <a16:creationId xmlns:a16="http://schemas.microsoft.com/office/drawing/2014/main" id="{97E0D13F-E46D-4878-AA6C-479EFEC248C4}"/>
                  </a:ext>
                </a:extLst>
              </p:cNvPr>
              <p:cNvSpPr txBox="1">
                <a:spLocks noRot="1" noChangeAspect="1" noMove="1" noResize="1" noEditPoints="1" noAdjustHandles="1" noChangeArrowheads="1" noChangeShapeType="1" noTextEdit="1"/>
              </p:cNvSpPr>
              <p:nvPr/>
            </p:nvSpPr>
            <p:spPr>
              <a:xfrm>
                <a:off x="2947527" y="2992399"/>
                <a:ext cx="1347869" cy="369332"/>
              </a:xfrm>
              <a:prstGeom prst="rect">
                <a:avLst/>
              </a:prstGeom>
              <a:blipFill>
                <a:blip r:embed="rId11"/>
                <a:stretch>
                  <a:fillRect l="-4977" r="-4977" b="-26667"/>
                </a:stretch>
              </a:blipFill>
            </p:spPr>
            <p:txBody>
              <a:bodyPr/>
              <a:lstStyle/>
              <a:p>
                <a:r>
                  <a:rPr lang="zh-CN" altLang="en-US">
                    <a:noFill/>
                  </a:rPr>
                  <a:t> </a:t>
                </a:r>
              </a:p>
            </p:txBody>
          </p:sp>
        </mc:Fallback>
      </mc:AlternateContent>
      <p:sp>
        <p:nvSpPr>
          <p:cNvPr id="58" name="文字方塊 59">
            <a:extLst>
              <a:ext uri="{FF2B5EF4-FFF2-40B4-BE49-F238E27FC236}">
                <a16:creationId xmlns:a16="http://schemas.microsoft.com/office/drawing/2014/main" id="{EB05C78D-1FCF-4ADB-8149-2D41505AD1D5}"/>
              </a:ext>
            </a:extLst>
          </p:cNvPr>
          <p:cNvSpPr txBox="1"/>
          <p:nvPr/>
        </p:nvSpPr>
        <p:spPr>
          <a:xfrm>
            <a:off x="2644368" y="4347266"/>
            <a:ext cx="5143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59" name="文字方塊 62">
            <a:extLst>
              <a:ext uri="{FF2B5EF4-FFF2-40B4-BE49-F238E27FC236}">
                <a16:creationId xmlns:a16="http://schemas.microsoft.com/office/drawing/2014/main" id="{6CEDABBC-BE57-49DE-A868-275696E80E93}"/>
              </a:ext>
            </a:extLst>
          </p:cNvPr>
          <p:cNvSpPr txBox="1"/>
          <p:nvPr/>
        </p:nvSpPr>
        <p:spPr>
          <a:xfrm>
            <a:off x="4219696" y="4347266"/>
            <a:ext cx="5143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60" name="文字方塊 63">
            <a:extLst>
              <a:ext uri="{FF2B5EF4-FFF2-40B4-BE49-F238E27FC236}">
                <a16:creationId xmlns:a16="http://schemas.microsoft.com/office/drawing/2014/main" id="{A937FBA2-939D-49A7-8A2A-6B5B57A807FA}"/>
              </a:ext>
            </a:extLst>
          </p:cNvPr>
          <p:cNvSpPr txBox="1"/>
          <p:nvPr/>
        </p:nvSpPr>
        <p:spPr>
          <a:xfrm>
            <a:off x="5760622" y="4329879"/>
            <a:ext cx="5143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61" name="文字方塊 81">
            <a:extLst>
              <a:ext uri="{FF2B5EF4-FFF2-40B4-BE49-F238E27FC236}">
                <a16:creationId xmlns:a16="http://schemas.microsoft.com/office/drawing/2014/main" id="{A05D97D1-7ED8-4A75-9D97-349BADFB6D5F}"/>
              </a:ext>
            </a:extLst>
          </p:cNvPr>
          <p:cNvSpPr txBox="1"/>
          <p:nvPr/>
        </p:nvSpPr>
        <p:spPr>
          <a:xfrm>
            <a:off x="7860884" y="4329879"/>
            <a:ext cx="5143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25000" noProof="0" dirty="0">
              <a:ln>
                <a:noFill/>
              </a:ln>
              <a:solidFill>
                <a:prstClr val="black"/>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62" name="文字方塊 14">
                <a:extLst>
                  <a:ext uri="{FF2B5EF4-FFF2-40B4-BE49-F238E27FC236}">
                    <a16:creationId xmlns:a16="http://schemas.microsoft.com/office/drawing/2014/main" id="{BED342AC-0387-49E5-9663-3ECE0979356A}"/>
                  </a:ext>
                </a:extLst>
              </p:cNvPr>
              <p:cNvSpPr txBox="1"/>
              <p:nvPr/>
            </p:nvSpPr>
            <p:spPr>
              <a:xfrm>
                <a:off x="5132706" y="1481060"/>
                <a:ext cx="1428171" cy="83099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Large</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kumimoji="0" lang="zh-TW" altLang="en-US" sz="24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zh-TW" altLang="en-US" sz="24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𝐿</m:t>
                          </m:r>
                        </m:num>
                        <m:den>
                          <m:r>
                            <a:rPr kumimoji="0" lang="zh-TW" altLang="en-US" sz="24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𝑤</m:t>
                          </m:r>
                        </m:den>
                      </m:f>
                    </m:oMath>
                  </m:oMathPara>
                </a14:m>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mc:Choice>
        <mc:Fallback xmlns="">
          <p:sp>
            <p:nvSpPr>
              <p:cNvPr id="62" name="文字方塊 14">
                <a:extLst>
                  <a:ext uri="{FF2B5EF4-FFF2-40B4-BE49-F238E27FC236}">
                    <a16:creationId xmlns:a16="http://schemas.microsoft.com/office/drawing/2014/main" id="{BED342AC-0387-49E5-9663-3ECE0979356A}"/>
                  </a:ext>
                </a:extLst>
              </p:cNvPr>
              <p:cNvSpPr txBox="1">
                <a:spLocks noRot="1" noChangeAspect="1" noMove="1" noResize="1" noEditPoints="1" noAdjustHandles="1" noChangeArrowheads="1" noChangeShapeType="1" noTextEdit="1"/>
              </p:cNvSpPr>
              <p:nvPr/>
            </p:nvSpPr>
            <p:spPr>
              <a:xfrm>
                <a:off x="5132706" y="1481060"/>
                <a:ext cx="1428171" cy="830997"/>
              </a:xfrm>
              <a:prstGeom prst="rect">
                <a:avLst/>
              </a:prstGeom>
              <a:blipFill>
                <a:blip r:embed="rId12"/>
                <a:stretch>
                  <a:fillRect t="-25547" r="-20426" b="-105109"/>
                </a:stretch>
              </a:blipFill>
            </p:spPr>
            <p:txBody>
              <a:bodyPr/>
              <a:lstStyle/>
              <a:p>
                <a:r>
                  <a:rPr lang="zh-CN" altLang="en-US">
                    <a:noFill/>
                  </a:rPr>
                  <a:t> </a:t>
                </a:r>
              </a:p>
            </p:txBody>
          </p:sp>
        </mc:Fallback>
      </mc:AlternateContent>
      <p:sp>
        <p:nvSpPr>
          <p:cNvPr id="63" name="文字方塊 83">
            <a:extLst>
              <a:ext uri="{FF2B5EF4-FFF2-40B4-BE49-F238E27FC236}">
                <a16:creationId xmlns:a16="http://schemas.microsoft.com/office/drawing/2014/main" id="{D0D24738-D9E0-43CE-AAD4-D63757DEE40F}"/>
              </a:ext>
            </a:extLst>
          </p:cNvPr>
          <p:cNvSpPr txBox="1"/>
          <p:nvPr/>
        </p:nvSpPr>
        <p:spPr>
          <a:xfrm>
            <a:off x="6987755" y="1482208"/>
            <a:ext cx="1904768" cy="830997"/>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Small Learning rate?</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64" name="文字方塊 84">
                <a:extLst>
                  <a:ext uri="{FF2B5EF4-FFF2-40B4-BE49-F238E27FC236}">
                    <a16:creationId xmlns:a16="http://schemas.microsoft.com/office/drawing/2014/main" id="{1DBE0633-BE30-45B9-B2EE-01149301B06A}"/>
                  </a:ext>
                </a:extLst>
              </p:cNvPr>
              <p:cNvSpPr txBox="1"/>
              <p:nvPr/>
            </p:nvSpPr>
            <p:spPr>
              <a:xfrm>
                <a:off x="5085000" y="2519325"/>
                <a:ext cx="1428171" cy="83099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small </a:t>
                </a:r>
                <a14:m>
                  <m:oMath xmlns:m="http://schemas.openxmlformats.org/officeDocument/2006/math">
                    <m:f>
                      <m:fPr>
                        <m:type m:val="lin"/>
                        <m:ctrlPr>
                          <a:rPr kumimoji="0" lang="zh-TW" altLang="en-US" sz="2400" b="0" i="1" u="none" strike="noStrike" kern="1200" cap="none" spc="0" normalizeH="0" baseline="0" noProof="0">
                            <a:ln>
                              <a:noFill/>
                            </a:ln>
                            <a:solidFill>
                              <a:prstClr val="white"/>
                            </a:solidFill>
                            <a:effectLst/>
                            <a:uLnTx/>
                            <a:uFillTx/>
                            <a:latin typeface="Cambria Math" panose="02040503050406030204" pitchFamily="18" charset="0"/>
                            <a:cs typeface="+mn-cs"/>
                          </a:rPr>
                        </m:ctrlPr>
                      </m:fPr>
                      <m:num>
                        <m:r>
                          <a:rPr kumimoji="0" lang="zh-TW" altLang="en-US" sz="24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TW" sz="2400" b="0" i="1" u="none" strike="noStrike" kern="1200" cap="none" spc="0" normalizeH="0" baseline="0" noProof="0">
                            <a:ln>
                              <a:noFill/>
                            </a:ln>
                            <a:solidFill>
                              <a:prstClr val="white"/>
                            </a:solidFill>
                            <a:effectLst/>
                            <a:uLnTx/>
                            <a:uFillTx/>
                            <a:latin typeface="Cambria Math" panose="02040503050406030204" pitchFamily="18" charset="0"/>
                            <a:cs typeface="+mn-cs"/>
                          </a:rPr>
                          <m:t>𝐿</m:t>
                        </m:r>
                      </m:num>
                      <m:den>
                        <m:r>
                          <a:rPr kumimoji="0" lang="zh-TW" altLang="en-US" sz="24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TW" sz="2400" b="0" i="1" u="none" strike="noStrike" kern="1200" cap="none" spc="0" normalizeH="0" baseline="0" noProof="0">
                            <a:ln>
                              <a:noFill/>
                            </a:ln>
                            <a:solidFill>
                              <a:prstClr val="white"/>
                            </a:solidFill>
                            <a:effectLst/>
                            <a:uLnTx/>
                            <a:uFillTx/>
                            <a:latin typeface="Cambria Math" panose="02040503050406030204" pitchFamily="18" charset="0"/>
                            <a:cs typeface="+mn-cs"/>
                          </a:rPr>
                          <m:t>𝑤</m:t>
                        </m:r>
                      </m:den>
                    </m:f>
                  </m:oMath>
                </a14:m>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mc:Choice>
        <mc:Fallback xmlns="">
          <p:sp>
            <p:nvSpPr>
              <p:cNvPr id="64" name="文字方塊 84">
                <a:extLst>
                  <a:ext uri="{FF2B5EF4-FFF2-40B4-BE49-F238E27FC236}">
                    <a16:creationId xmlns:a16="http://schemas.microsoft.com/office/drawing/2014/main" id="{1DBE0633-BE30-45B9-B2EE-01149301B06A}"/>
                  </a:ext>
                </a:extLst>
              </p:cNvPr>
              <p:cNvSpPr txBox="1">
                <a:spLocks noRot="1" noChangeAspect="1" noMove="1" noResize="1" noEditPoints="1" noAdjustHandles="1" noChangeArrowheads="1" noChangeShapeType="1" noTextEdit="1"/>
              </p:cNvSpPr>
              <p:nvPr/>
            </p:nvSpPr>
            <p:spPr>
              <a:xfrm>
                <a:off x="5085000" y="2519325"/>
                <a:ext cx="1428171" cy="830997"/>
              </a:xfrm>
              <a:prstGeom prst="rect">
                <a:avLst/>
              </a:prstGeom>
              <a:blipFill>
                <a:blip r:embed="rId13"/>
                <a:stretch>
                  <a:fillRect t="-25362" r="-20851" b="-103623"/>
                </a:stretch>
              </a:blipFill>
            </p:spPr>
            <p:txBody>
              <a:bodyPr/>
              <a:lstStyle/>
              <a:p>
                <a:r>
                  <a:rPr lang="zh-CN" altLang="en-US">
                    <a:noFill/>
                  </a:rPr>
                  <a:t> </a:t>
                </a:r>
              </a:p>
            </p:txBody>
          </p:sp>
        </mc:Fallback>
      </mc:AlternateContent>
      <p:sp>
        <p:nvSpPr>
          <p:cNvPr id="65" name="文字方塊 85">
            <a:extLst>
              <a:ext uri="{FF2B5EF4-FFF2-40B4-BE49-F238E27FC236}">
                <a16:creationId xmlns:a16="http://schemas.microsoft.com/office/drawing/2014/main" id="{0320F25B-001E-4CFA-9D37-AAD2E95927C9}"/>
              </a:ext>
            </a:extLst>
          </p:cNvPr>
          <p:cNvSpPr txBox="1"/>
          <p:nvPr/>
        </p:nvSpPr>
        <p:spPr>
          <a:xfrm>
            <a:off x="6987755" y="2553489"/>
            <a:ext cx="1904768" cy="830997"/>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Large Learning rate?</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66" name="向右箭號 15">
            <a:extLst>
              <a:ext uri="{FF2B5EF4-FFF2-40B4-BE49-F238E27FC236}">
                <a16:creationId xmlns:a16="http://schemas.microsoft.com/office/drawing/2014/main" id="{93B43E94-36AB-4A12-8C77-CFDA77A5007B}"/>
              </a:ext>
            </a:extLst>
          </p:cNvPr>
          <p:cNvSpPr/>
          <p:nvPr/>
        </p:nvSpPr>
        <p:spPr>
          <a:xfrm>
            <a:off x="6560877" y="1722492"/>
            <a:ext cx="477630" cy="399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7" name="向右箭號 86">
            <a:extLst>
              <a:ext uri="{FF2B5EF4-FFF2-40B4-BE49-F238E27FC236}">
                <a16:creationId xmlns:a16="http://schemas.microsoft.com/office/drawing/2014/main" id="{6D3954B6-EF67-4AB3-ABA3-5346AD69DD0F}"/>
              </a:ext>
            </a:extLst>
          </p:cNvPr>
          <p:cNvSpPr/>
          <p:nvPr/>
        </p:nvSpPr>
        <p:spPr>
          <a:xfrm>
            <a:off x="6514755" y="2769402"/>
            <a:ext cx="477630" cy="399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68" name="矩形 67">
            <a:extLst>
              <a:ext uri="{FF2B5EF4-FFF2-40B4-BE49-F238E27FC236}">
                <a16:creationId xmlns:a16="http://schemas.microsoft.com/office/drawing/2014/main" id="{8E0749D5-1669-40D2-B679-1369ED0052AF}"/>
              </a:ext>
            </a:extLst>
          </p:cNvPr>
          <p:cNvSpPr/>
          <p:nvPr/>
        </p:nvSpPr>
        <p:spPr>
          <a:xfrm>
            <a:off x="283358" y="4011484"/>
            <a:ext cx="203902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a:ea typeface="黑体"/>
                <a:cs typeface="+mn-cs"/>
              </a:rPr>
              <a:t>Toy Example</a:t>
            </a:r>
            <a:endParaRPr kumimoji="0" lang="zh-TW" altLang="en-US" sz="2800" b="1" i="1" u="sng" strike="noStrike" kern="1200" cap="none" spc="0" normalizeH="0" baseline="0" noProof="0" dirty="0">
              <a:ln>
                <a:noFill/>
              </a:ln>
              <a:solidFill>
                <a:prstClr val="black"/>
              </a:solidFill>
              <a:effectLst/>
              <a:uLnTx/>
              <a:uFillTx/>
              <a:latin typeface="Calibri"/>
              <a:ea typeface="黑体"/>
              <a:cs typeface="+mn-cs"/>
            </a:endParaRPr>
          </a:p>
        </p:txBody>
      </p:sp>
      <p:sp>
        <p:nvSpPr>
          <p:cNvPr id="69" name="文字方塊 64">
            <a:extLst>
              <a:ext uri="{FF2B5EF4-FFF2-40B4-BE49-F238E27FC236}">
                <a16:creationId xmlns:a16="http://schemas.microsoft.com/office/drawing/2014/main" id="{B6DE634F-0BCD-485D-A005-29181D4C08F0}"/>
              </a:ext>
            </a:extLst>
          </p:cNvPr>
          <p:cNvSpPr txBox="1"/>
          <p:nvPr/>
        </p:nvSpPr>
        <p:spPr>
          <a:xfrm>
            <a:off x="7672389" y="3372901"/>
            <a:ext cx="9978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a:ea typeface="黑体"/>
                <a:cs typeface="+mn-cs"/>
              </a:rPr>
              <a:t>=w</a:t>
            </a:r>
            <a:r>
              <a:rPr kumimoji="0" lang="en-US" altLang="zh-TW" sz="2400" b="0" i="0" u="none" strike="noStrike" kern="1200" cap="none" spc="0" normalizeH="0" baseline="30000" noProof="0" dirty="0">
                <a:ln>
                  <a:noFill/>
                </a:ln>
                <a:solidFill>
                  <a:srgbClr val="0000FF"/>
                </a:solidFill>
                <a:effectLst/>
                <a:uLnTx/>
                <a:uFillTx/>
                <a:latin typeface="Calibri"/>
                <a:ea typeface="黑体"/>
                <a:cs typeface="+mn-cs"/>
              </a:rPr>
              <a:t>999</a:t>
            </a:r>
            <a:endParaRPr kumimoji="0" lang="zh-TW" altLang="en-US" sz="2400" b="0" i="0" u="none" strike="noStrike" kern="1200" cap="none" spc="0" normalizeH="0" baseline="30000" noProof="0" dirty="0">
              <a:ln>
                <a:noFill/>
              </a:ln>
              <a:solidFill>
                <a:srgbClr val="0000FF"/>
              </a:solidFill>
              <a:effectLst/>
              <a:uLnTx/>
              <a:uFillTx/>
              <a:latin typeface="Calibri"/>
              <a:ea typeface="黑体"/>
              <a:cs typeface="+mn-cs"/>
            </a:endParaRPr>
          </a:p>
        </p:txBody>
      </p:sp>
    </p:spTree>
    <p:extLst>
      <p:ext uri="{BB962C8B-B14F-4D97-AF65-F5344CB8AC3E}">
        <p14:creationId xmlns:p14="http://schemas.microsoft.com/office/powerpoint/2010/main" val="316153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42" grpId="0"/>
      <p:bldP spid="43" grpId="0"/>
      <p:bldP spid="44" grpId="0" animBg="1"/>
      <p:bldP spid="45" grpId="0" animBg="1"/>
      <p:bldP spid="46" grpId="0"/>
      <p:bldP spid="51" grpId="0"/>
      <p:bldP spid="52" grpId="0"/>
      <p:bldP spid="53" grpId="0"/>
      <p:bldP spid="54" grpId="0" animBg="1"/>
      <p:bldP spid="55" grpId="0" animBg="1"/>
      <p:bldP spid="56" grpId="0"/>
      <p:bldP spid="57" grpId="0"/>
      <p:bldP spid="62" grpId="0" animBg="1"/>
      <p:bldP spid="63" grpId="0" animBg="1"/>
      <p:bldP spid="64" grpId="0" animBg="1"/>
      <p:bldP spid="65" grpId="0" animBg="1"/>
      <p:bldP spid="66" grpId="0" animBg="1"/>
      <p:bldP spid="67" grpId="0" animBg="1"/>
      <p:bldP spid="6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深度学习的可解释性</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pic>
        <p:nvPicPr>
          <p:cNvPr id="8" name="Picture 2" descr="http://www.is-scam.com/wp-content/uploads/2014/12/question-robot.png">
            <a:extLst>
              <a:ext uri="{FF2B5EF4-FFF2-40B4-BE49-F238E27FC236}">
                <a16:creationId xmlns:a16="http://schemas.microsoft.com/office/drawing/2014/main" id="{6B5717CE-C520-4678-8223-CC3B7546E3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8069" y="1352934"/>
            <a:ext cx="1378699" cy="177911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7F8E68D-5841-4EFB-8BB7-BAA4929D8CB2}"/>
              </a:ext>
            </a:extLst>
          </p:cNvPr>
          <p:cNvSpPr/>
          <p:nvPr/>
        </p:nvSpPr>
        <p:spPr>
          <a:xfrm>
            <a:off x="3962581" y="3097427"/>
            <a:ext cx="110799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分类器</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0" name="箭號: 向右 8">
            <a:extLst>
              <a:ext uri="{FF2B5EF4-FFF2-40B4-BE49-F238E27FC236}">
                <a16:creationId xmlns:a16="http://schemas.microsoft.com/office/drawing/2014/main" id="{6CC0E067-EFD4-4BB4-82CB-898A84D716E5}"/>
              </a:ext>
            </a:extLst>
          </p:cNvPr>
          <p:cNvSpPr/>
          <p:nvPr/>
        </p:nvSpPr>
        <p:spPr>
          <a:xfrm>
            <a:off x="2821411" y="2155664"/>
            <a:ext cx="787400" cy="6819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1" name="語音泡泡: 圓角矩形 12">
            <a:extLst>
              <a:ext uri="{FF2B5EF4-FFF2-40B4-BE49-F238E27FC236}">
                <a16:creationId xmlns:a16="http://schemas.microsoft.com/office/drawing/2014/main" id="{0C90B23A-64F7-465B-BCEE-FDAA00E6B790}"/>
              </a:ext>
            </a:extLst>
          </p:cNvPr>
          <p:cNvSpPr/>
          <p:nvPr/>
        </p:nvSpPr>
        <p:spPr>
          <a:xfrm>
            <a:off x="5795500" y="1411637"/>
            <a:ext cx="2155100" cy="1003955"/>
          </a:xfrm>
          <a:prstGeom prst="wedgeRoundRectCallout">
            <a:avLst>
              <a:gd name="adj1" fmla="val -87371"/>
              <a:gd name="adj2" fmla="val -6148"/>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黑体"/>
                <a:ea typeface="黑体"/>
                <a:cs typeface="+mn-cs"/>
              </a:rPr>
              <a:t>这是“猫</a:t>
            </a:r>
            <a:r>
              <a:rPr kumimoji="0" lang="en-US" altLang="zh-TW" sz="2400" b="0" i="0" u="none" strike="noStrike" kern="1200" cap="none" spc="0" normalizeH="0" baseline="0" noProof="0" dirty="0">
                <a:ln>
                  <a:noFill/>
                </a:ln>
                <a:solidFill>
                  <a:prstClr val="black"/>
                </a:solidFill>
                <a:effectLst/>
                <a:uLnTx/>
                <a:uFillTx/>
                <a:latin typeface="黑体"/>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黑体"/>
              <a:ea typeface="黑体"/>
              <a:cs typeface="+mn-cs"/>
            </a:endParaRPr>
          </a:p>
        </p:txBody>
      </p:sp>
      <p:pic>
        <p:nvPicPr>
          <p:cNvPr id="12" name="Picture 12" descr="https://encrypted-tbn1.gstatic.com/images?q=tbn:ANd9GcRcwlRKAlSIaCI4W5PRYVbuBQQXifF-56bFqAjh9DMe-_3Lh8_YKw">
            <a:extLst>
              <a:ext uri="{FF2B5EF4-FFF2-40B4-BE49-F238E27FC236}">
                <a16:creationId xmlns:a16="http://schemas.microsoft.com/office/drawing/2014/main" id="{9206FDC0-D5AA-417A-881E-C3B1810D4E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7672" y="1983767"/>
            <a:ext cx="1351186" cy="1025734"/>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2">
            <a:extLst>
              <a:ext uri="{FF2B5EF4-FFF2-40B4-BE49-F238E27FC236}">
                <a16:creationId xmlns:a16="http://schemas.microsoft.com/office/drawing/2014/main" id="{35005702-3F9E-4C67-9D2F-D0CAB5A1BA62}"/>
              </a:ext>
            </a:extLst>
          </p:cNvPr>
          <p:cNvSpPr txBox="1"/>
          <p:nvPr/>
        </p:nvSpPr>
        <p:spPr>
          <a:xfrm>
            <a:off x="683878" y="3587075"/>
            <a:ext cx="279920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a:ea typeface="黑体"/>
                <a:cs typeface="+mn-cs"/>
              </a:rPr>
              <a:t>Local Explanation </a:t>
            </a:r>
            <a:endParaRPr kumimoji="0" lang="zh-TW" altLang="en-US" sz="2800" b="1" i="1" u="sng" strike="noStrike" kern="1200" cap="none" spc="0" normalizeH="0" baseline="0" noProof="0" dirty="0">
              <a:ln>
                <a:noFill/>
              </a:ln>
              <a:solidFill>
                <a:prstClr val="black"/>
              </a:solidFill>
              <a:effectLst/>
              <a:uLnTx/>
              <a:uFillTx/>
              <a:latin typeface="Calibri"/>
              <a:ea typeface="黑体"/>
              <a:cs typeface="+mn-cs"/>
            </a:endParaRPr>
          </a:p>
        </p:txBody>
      </p:sp>
      <p:sp>
        <p:nvSpPr>
          <p:cNvPr id="14" name="文字方塊 16">
            <a:extLst>
              <a:ext uri="{FF2B5EF4-FFF2-40B4-BE49-F238E27FC236}">
                <a16:creationId xmlns:a16="http://schemas.microsoft.com/office/drawing/2014/main" id="{F46F0AEC-71FF-4910-A0B8-D23315CFA6CE}"/>
              </a:ext>
            </a:extLst>
          </p:cNvPr>
          <p:cNvSpPr txBox="1"/>
          <p:nvPr/>
        </p:nvSpPr>
        <p:spPr>
          <a:xfrm>
            <a:off x="672571" y="4864212"/>
            <a:ext cx="31789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a:ea typeface="黑体"/>
                <a:cs typeface="+mn-cs"/>
              </a:rPr>
              <a:t>Global Explanation </a:t>
            </a:r>
            <a:endParaRPr kumimoji="0" lang="zh-TW" altLang="en-US" sz="2800" b="1" i="1" u="sng" strike="noStrike" kern="1200" cap="none" spc="0" normalizeH="0" baseline="0" noProof="0" dirty="0">
              <a:ln>
                <a:noFill/>
              </a:ln>
              <a:solidFill>
                <a:prstClr val="black"/>
              </a:solidFill>
              <a:effectLst/>
              <a:uLnTx/>
              <a:uFillTx/>
              <a:latin typeface="Calibri"/>
              <a:ea typeface="黑体"/>
              <a:cs typeface="+mn-cs"/>
            </a:endParaRPr>
          </a:p>
        </p:txBody>
      </p:sp>
      <p:sp>
        <p:nvSpPr>
          <p:cNvPr id="15" name="矩形 14">
            <a:extLst>
              <a:ext uri="{FF2B5EF4-FFF2-40B4-BE49-F238E27FC236}">
                <a16:creationId xmlns:a16="http://schemas.microsoft.com/office/drawing/2014/main" id="{3284776D-8DB3-43A4-8139-28AE9105D6C9}"/>
              </a:ext>
            </a:extLst>
          </p:cNvPr>
          <p:cNvSpPr/>
          <p:nvPr/>
        </p:nvSpPr>
        <p:spPr>
          <a:xfrm>
            <a:off x="2262040" y="5431229"/>
            <a:ext cx="521168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你认为“猫”应该是什么样子？</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6" name="矩形 15">
            <a:extLst>
              <a:ext uri="{FF2B5EF4-FFF2-40B4-BE49-F238E27FC236}">
                <a16:creationId xmlns:a16="http://schemas.microsoft.com/office/drawing/2014/main" id="{5CBBCD51-266D-43EB-8EC9-DA098992EB53}"/>
              </a:ext>
            </a:extLst>
          </p:cNvPr>
          <p:cNvSpPr/>
          <p:nvPr/>
        </p:nvSpPr>
        <p:spPr>
          <a:xfrm>
            <a:off x="2253716" y="4160889"/>
            <a:ext cx="502252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为什么你认为 </a:t>
            </a:r>
            <a:r>
              <a:rPr kumimoji="0" lang="zh-CN" altLang="en-US" sz="2800" b="1" i="1" u="sng" strike="noStrike" kern="1200" cap="none" spc="0" normalizeH="0" baseline="0" noProof="0" dirty="0">
                <a:ln>
                  <a:noFill/>
                </a:ln>
                <a:solidFill>
                  <a:prstClr val="black"/>
                </a:solidFill>
                <a:effectLst/>
                <a:uLnTx/>
                <a:uFillTx/>
                <a:latin typeface="Calibri"/>
                <a:ea typeface="黑体"/>
                <a:cs typeface="+mn-cs"/>
              </a:rPr>
              <a:t>这张图片 </a:t>
            </a: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是猫？</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7" name="語音泡泡: 圓角矩形 13">
            <a:extLst>
              <a:ext uri="{FF2B5EF4-FFF2-40B4-BE49-F238E27FC236}">
                <a16:creationId xmlns:a16="http://schemas.microsoft.com/office/drawing/2014/main" id="{73FE29BE-68EC-4FC9-9588-F46DB03E420E}"/>
              </a:ext>
            </a:extLst>
          </p:cNvPr>
          <p:cNvSpPr/>
          <p:nvPr/>
        </p:nvSpPr>
        <p:spPr>
          <a:xfrm>
            <a:off x="5795500" y="2552375"/>
            <a:ext cx="2155100" cy="644713"/>
          </a:xfrm>
          <a:prstGeom prst="wedgeRoundRectCallout">
            <a:avLst>
              <a:gd name="adj1" fmla="val -86310"/>
              <a:gd name="adj2" fmla="val -84268"/>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黑体"/>
                <a:ea typeface="黑体"/>
                <a:cs typeface="+mn-cs"/>
              </a:rPr>
              <a:t>因为</a:t>
            </a:r>
            <a:r>
              <a:rPr kumimoji="0" lang="en-US" altLang="zh-TW" sz="2400" b="0" i="0" u="none" strike="noStrike" kern="1200" cap="none" spc="0" normalizeH="0" baseline="0" noProof="0" dirty="0">
                <a:ln>
                  <a:noFill/>
                </a:ln>
                <a:solidFill>
                  <a:prstClr val="black"/>
                </a:solidFill>
                <a:effectLst/>
                <a:uLnTx/>
                <a:uFillTx/>
                <a:latin typeface="黑体"/>
                <a:ea typeface="黑体"/>
                <a:cs typeface="+mn-cs"/>
              </a:rPr>
              <a:t> …</a:t>
            </a:r>
            <a:endParaRPr kumimoji="0" lang="zh-TW" altLang="en-US" sz="2400" b="0" i="0" u="none" strike="noStrike" kern="1200" cap="none" spc="0" normalizeH="0" baseline="0" noProof="0" dirty="0">
              <a:ln>
                <a:noFill/>
              </a:ln>
              <a:solidFill>
                <a:prstClr val="black"/>
              </a:solidFill>
              <a:effectLst/>
              <a:uLnTx/>
              <a:uFillTx/>
              <a:latin typeface="黑体"/>
              <a:ea typeface="黑体"/>
              <a:cs typeface="+mn-cs"/>
            </a:endParaRPr>
          </a:p>
        </p:txBody>
      </p:sp>
    </p:spTree>
    <p:extLst>
      <p:ext uri="{BB962C8B-B14F-4D97-AF65-F5344CB8AC3E}">
        <p14:creationId xmlns:p14="http://schemas.microsoft.com/office/powerpoint/2010/main" val="242536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  </a:t>
            </a: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Recap: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神经网络</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86" name="矩形 85">
            <a:extLst>
              <a:ext uri="{FF2B5EF4-FFF2-40B4-BE49-F238E27FC236}">
                <a16:creationId xmlns:a16="http://schemas.microsoft.com/office/drawing/2014/main" id="{B20FAF38-9F79-4039-BEDA-5769B4CE2B6D}"/>
              </a:ext>
            </a:extLst>
          </p:cNvPr>
          <p:cNvSpPr/>
          <p:nvPr/>
        </p:nvSpPr>
        <p:spPr>
          <a:xfrm>
            <a:off x="7126376" y="132997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87" name="矩形 86">
            <a:extLst>
              <a:ext uri="{FF2B5EF4-FFF2-40B4-BE49-F238E27FC236}">
                <a16:creationId xmlns:a16="http://schemas.microsoft.com/office/drawing/2014/main" id="{7834CADA-0117-4AE1-A1F7-6B9E6C184EA4}"/>
              </a:ext>
            </a:extLst>
          </p:cNvPr>
          <p:cNvSpPr/>
          <p:nvPr/>
        </p:nvSpPr>
        <p:spPr>
          <a:xfrm>
            <a:off x="2975936" y="138238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88" name="矩形 87">
            <a:extLst>
              <a:ext uri="{FF2B5EF4-FFF2-40B4-BE49-F238E27FC236}">
                <a16:creationId xmlns:a16="http://schemas.microsoft.com/office/drawing/2014/main" id="{90AAD1F3-A0C1-4525-A96D-6D46CBE46E27}"/>
              </a:ext>
            </a:extLst>
          </p:cNvPr>
          <p:cNvSpPr/>
          <p:nvPr/>
        </p:nvSpPr>
        <p:spPr>
          <a:xfrm>
            <a:off x="4301522" y="136604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89" name="矩形 88">
            <a:extLst>
              <a:ext uri="{FF2B5EF4-FFF2-40B4-BE49-F238E27FC236}">
                <a16:creationId xmlns:a16="http://schemas.microsoft.com/office/drawing/2014/main" id="{793D7491-117D-44BF-B8A8-2DCEE212BFB1}"/>
              </a:ext>
            </a:extLst>
          </p:cNvPr>
          <p:cNvSpPr/>
          <p:nvPr/>
        </p:nvSpPr>
        <p:spPr>
          <a:xfrm>
            <a:off x="5713081" y="138238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0" name="矩形 89">
            <a:extLst>
              <a:ext uri="{FF2B5EF4-FFF2-40B4-BE49-F238E27FC236}">
                <a16:creationId xmlns:a16="http://schemas.microsoft.com/office/drawing/2014/main" id="{AFFD69C7-E9B3-4F47-A460-8AF9E2410974}"/>
              </a:ext>
            </a:extLst>
          </p:cNvPr>
          <p:cNvSpPr/>
          <p:nvPr/>
        </p:nvSpPr>
        <p:spPr>
          <a:xfrm>
            <a:off x="1792833" y="141003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cxnSp>
        <p:nvCxnSpPr>
          <p:cNvPr id="91" name="直線單箭頭接點 92">
            <a:extLst>
              <a:ext uri="{FF2B5EF4-FFF2-40B4-BE49-F238E27FC236}">
                <a16:creationId xmlns:a16="http://schemas.microsoft.com/office/drawing/2014/main" id="{E590B1AA-7958-4A8A-882D-218C7D0D2D64}"/>
              </a:ext>
            </a:extLst>
          </p:cNvPr>
          <p:cNvCxnSpPr/>
          <p:nvPr/>
        </p:nvCxnSpPr>
        <p:spPr>
          <a:xfrm>
            <a:off x="6099888" y="2430809"/>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3">
            <a:extLst>
              <a:ext uri="{FF2B5EF4-FFF2-40B4-BE49-F238E27FC236}">
                <a16:creationId xmlns:a16="http://schemas.microsoft.com/office/drawing/2014/main" id="{4292D4CB-B4BA-4A2D-86EF-2C6839EE96A6}"/>
              </a:ext>
            </a:extLst>
          </p:cNvPr>
          <p:cNvCxnSpPr/>
          <p:nvPr/>
        </p:nvCxnSpPr>
        <p:spPr>
          <a:xfrm>
            <a:off x="6209204" y="3676699"/>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4">
            <a:extLst>
              <a:ext uri="{FF2B5EF4-FFF2-40B4-BE49-F238E27FC236}">
                <a16:creationId xmlns:a16="http://schemas.microsoft.com/office/drawing/2014/main" id="{8316058C-DA27-4D3A-9B26-F179CA177B81}"/>
              </a:ext>
            </a:extLst>
          </p:cNvPr>
          <p:cNvCxnSpPr/>
          <p:nvPr/>
        </p:nvCxnSpPr>
        <p:spPr>
          <a:xfrm>
            <a:off x="6076004" y="1652006"/>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0D168136-D1E0-485A-AB1B-3BFEDA9EAD60}"/>
              </a:ext>
            </a:extLst>
          </p:cNvPr>
          <p:cNvSpPr/>
          <p:nvPr/>
        </p:nvSpPr>
        <p:spPr>
          <a:xfrm>
            <a:off x="1861221" y="212772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5" name="矩形 94">
            <a:extLst>
              <a:ext uri="{FF2B5EF4-FFF2-40B4-BE49-F238E27FC236}">
                <a16:creationId xmlns:a16="http://schemas.microsoft.com/office/drawing/2014/main" id="{53D28CA9-3F17-4076-BB24-89DBB40F5BBF}"/>
              </a:ext>
            </a:extLst>
          </p:cNvPr>
          <p:cNvSpPr/>
          <p:nvPr/>
        </p:nvSpPr>
        <p:spPr>
          <a:xfrm>
            <a:off x="1867039" y="155739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96" name="Object 12">
            <a:extLst>
              <a:ext uri="{FF2B5EF4-FFF2-40B4-BE49-F238E27FC236}">
                <a16:creationId xmlns:a16="http://schemas.microsoft.com/office/drawing/2014/main" id="{A85BB778-4FB5-42C1-B449-4D4C99260353}"/>
              </a:ext>
            </a:extLst>
          </p:cNvPr>
          <p:cNvGraphicFramePr>
            <a:graphicFrameLocks noChangeAspect="1"/>
          </p:cNvGraphicFramePr>
          <p:nvPr>
            <p:extLst/>
          </p:nvPr>
        </p:nvGraphicFramePr>
        <p:xfrm>
          <a:off x="1879738" y="1462144"/>
          <a:ext cx="325438" cy="461962"/>
        </p:xfrm>
        <a:graphic>
          <a:graphicData uri="http://schemas.openxmlformats.org/presentationml/2006/ole">
            <mc:AlternateContent xmlns:mc="http://schemas.openxmlformats.org/markup-compatibility/2006">
              <mc:Choice xmlns:v="urn:schemas-microsoft-com:vml" Requires="v">
                <p:oleObj spid="_x0000_s8203" name="方程式" r:id="rId4" imgW="152280" imgH="215640" progId="Equation.3">
                  <p:embed/>
                </p:oleObj>
              </mc:Choice>
              <mc:Fallback>
                <p:oleObj name="方程式" r:id="rId4" imgW="152280" imgH="215640" progId="Equation.3">
                  <p:embed/>
                  <p:pic>
                    <p:nvPicPr>
                      <p:cNvPr id="96" name="Object 12">
                        <a:extLst>
                          <a:ext uri="{FF2B5EF4-FFF2-40B4-BE49-F238E27FC236}">
                            <a16:creationId xmlns:a16="http://schemas.microsoft.com/office/drawing/2014/main" id="{A85BB778-4FB5-42C1-B449-4D4C99260353}"/>
                          </a:ext>
                        </a:extLst>
                      </p:cNvPr>
                      <p:cNvPicPr>
                        <a:picLocks noChangeAspect="1" noChangeArrowheads="1"/>
                      </p:cNvPicPr>
                      <p:nvPr/>
                    </p:nvPicPr>
                    <p:blipFill>
                      <a:blip r:embed="rId5"/>
                      <a:srcRect/>
                      <a:stretch>
                        <a:fillRect/>
                      </a:stretch>
                    </p:blipFill>
                    <p:spPr bwMode="auto">
                      <a:xfrm>
                        <a:off x="1879738" y="1462144"/>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 name="Object 12">
            <a:extLst>
              <a:ext uri="{FF2B5EF4-FFF2-40B4-BE49-F238E27FC236}">
                <a16:creationId xmlns:a16="http://schemas.microsoft.com/office/drawing/2014/main" id="{43CE385C-54F6-423D-85E9-5EB383E74574}"/>
              </a:ext>
            </a:extLst>
          </p:cNvPr>
          <p:cNvGraphicFramePr>
            <a:graphicFrameLocks noChangeAspect="1"/>
          </p:cNvGraphicFramePr>
          <p:nvPr>
            <p:extLst/>
          </p:nvPr>
        </p:nvGraphicFramePr>
        <p:xfrm>
          <a:off x="1885034" y="2044873"/>
          <a:ext cx="352425" cy="461963"/>
        </p:xfrm>
        <a:graphic>
          <a:graphicData uri="http://schemas.openxmlformats.org/presentationml/2006/ole">
            <mc:AlternateContent xmlns:mc="http://schemas.openxmlformats.org/markup-compatibility/2006">
              <mc:Choice xmlns:v="urn:schemas-microsoft-com:vml" Requires="v">
                <p:oleObj spid="_x0000_s8204" name="方程式" r:id="rId6" imgW="164880" imgH="215640" progId="Equation.3">
                  <p:embed/>
                </p:oleObj>
              </mc:Choice>
              <mc:Fallback>
                <p:oleObj name="方程式" r:id="rId6" imgW="164880" imgH="215640" progId="Equation.3">
                  <p:embed/>
                  <p:pic>
                    <p:nvPicPr>
                      <p:cNvPr id="97" name="Object 12">
                        <a:extLst>
                          <a:ext uri="{FF2B5EF4-FFF2-40B4-BE49-F238E27FC236}">
                            <a16:creationId xmlns:a16="http://schemas.microsoft.com/office/drawing/2014/main" id="{43CE385C-54F6-423D-85E9-5EB383E74574}"/>
                          </a:ext>
                        </a:extLst>
                      </p:cNvPr>
                      <p:cNvPicPr>
                        <a:picLocks noChangeAspect="1" noChangeArrowheads="1"/>
                      </p:cNvPicPr>
                      <p:nvPr/>
                    </p:nvPicPr>
                    <p:blipFill>
                      <a:blip r:embed="rId7"/>
                      <a:srcRect/>
                      <a:stretch>
                        <a:fillRect/>
                      </a:stretch>
                    </p:blipFill>
                    <p:spPr bwMode="auto">
                      <a:xfrm>
                        <a:off x="1885034" y="2044873"/>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8" name="橢圓 99">
            <a:extLst>
              <a:ext uri="{FF2B5EF4-FFF2-40B4-BE49-F238E27FC236}">
                <a16:creationId xmlns:a16="http://schemas.microsoft.com/office/drawing/2014/main" id="{064C6437-AD68-4878-AD20-FD201EDB533D}"/>
              </a:ext>
            </a:extLst>
          </p:cNvPr>
          <p:cNvSpPr/>
          <p:nvPr/>
        </p:nvSpPr>
        <p:spPr>
          <a:xfrm>
            <a:off x="3073046" y="139339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9" name="橢圓 100">
            <a:extLst>
              <a:ext uri="{FF2B5EF4-FFF2-40B4-BE49-F238E27FC236}">
                <a16:creationId xmlns:a16="http://schemas.microsoft.com/office/drawing/2014/main" id="{EDF178FB-3E52-4BC2-8426-3E9D68D5B150}"/>
              </a:ext>
            </a:extLst>
          </p:cNvPr>
          <p:cNvSpPr/>
          <p:nvPr/>
        </p:nvSpPr>
        <p:spPr>
          <a:xfrm>
            <a:off x="3075388" y="217196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00" name="橢圓 101">
            <a:extLst>
              <a:ext uri="{FF2B5EF4-FFF2-40B4-BE49-F238E27FC236}">
                <a16:creationId xmlns:a16="http://schemas.microsoft.com/office/drawing/2014/main" id="{C96E4BF7-EA07-4241-BECB-C9876FD28487}"/>
              </a:ext>
            </a:extLst>
          </p:cNvPr>
          <p:cNvSpPr/>
          <p:nvPr/>
        </p:nvSpPr>
        <p:spPr>
          <a:xfrm>
            <a:off x="3063755" y="339997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01" name="文字方塊 102">
            <a:extLst>
              <a:ext uri="{FF2B5EF4-FFF2-40B4-BE49-F238E27FC236}">
                <a16:creationId xmlns:a16="http://schemas.microsoft.com/office/drawing/2014/main" id="{7CEC9D42-64AC-4609-A8CA-628F574CE763}"/>
              </a:ext>
            </a:extLst>
          </p:cNvPr>
          <p:cNvSpPr txBox="1"/>
          <p:nvPr/>
        </p:nvSpPr>
        <p:spPr>
          <a:xfrm rot="5400000">
            <a:off x="3061008" y="2822266"/>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02" name="矩形 101">
            <a:extLst>
              <a:ext uri="{FF2B5EF4-FFF2-40B4-BE49-F238E27FC236}">
                <a16:creationId xmlns:a16="http://schemas.microsoft.com/office/drawing/2014/main" id="{F99D13EE-65FD-4C4E-849C-B45A2D89B727}"/>
              </a:ext>
            </a:extLst>
          </p:cNvPr>
          <p:cNvSpPr/>
          <p:nvPr/>
        </p:nvSpPr>
        <p:spPr>
          <a:xfrm>
            <a:off x="1870746" y="352548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103" name="Object 12">
            <a:extLst>
              <a:ext uri="{FF2B5EF4-FFF2-40B4-BE49-F238E27FC236}">
                <a16:creationId xmlns:a16="http://schemas.microsoft.com/office/drawing/2014/main" id="{FEC1B387-B2BC-4EDB-B620-EB2D803FFF21}"/>
              </a:ext>
            </a:extLst>
          </p:cNvPr>
          <p:cNvGraphicFramePr>
            <a:graphicFrameLocks noChangeAspect="1"/>
          </p:cNvGraphicFramePr>
          <p:nvPr>
            <p:extLst/>
          </p:nvPr>
        </p:nvGraphicFramePr>
        <p:xfrm>
          <a:off x="1867630" y="3429226"/>
          <a:ext cx="407988" cy="488950"/>
        </p:xfrm>
        <a:graphic>
          <a:graphicData uri="http://schemas.openxmlformats.org/presentationml/2006/ole">
            <mc:AlternateContent xmlns:mc="http://schemas.openxmlformats.org/markup-compatibility/2006">
              <mc:Choice xmlns:v="urn:schemas-microsoft-com:vml" Requires="v">
                <p:oleObj spid="_x0000_s8205" name="方程式" r:id="rId8" imgW="190440" imgH="228600" progId="Equation.3">
                  <p:embed/>
                </p:oleObj>
              </mc:Choice>
              <mc:Fallback>
                <p:oleObj name="方程式" r:id="rId8" imgW="190440" imgH="228600" progId="Equation.3">
                  <p:embed/>
                  <p:pic>
                    <p:nvPicPr>
                      <p:cNvPr id="103" name="Object 12">
                        <a:extLst>
                          <a:ext uri="{FF2B5EF4-FFF2-40B4-BE49-F238E27FC236}">
                            <a16:creationId xmlns:a16="http://schemas.microsoft.com/office/drawing/2014/main" id="{FEC1B387-B2BC-4EDB-B620-EB2D803FFF21}"/>
                          </a:ext>
                        </a:extLst>
                      </p:cNvPr>
                      <p:cNvPicPr>
                        <a:picLocks noChangeAspect="1" noChangeArrowheads="1"/>
                      </p:cNvPicPr>
                      <p:nvPr/>
                    </p:nvPicPr>
                    <p:blipFill>
                      <a:blip r:embed="rId9"/>
                      <a:srcRect/>
                      <a:stretch>
                        <a:fillRect/>
                      </a:stretch>
                    </p:blipFill>
                    <p:spPr bwMode="auto">
                      <a:xfrm>
                        <a:off x="1867630" y="3429226"/>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 name="文字方塊 105">
            <a:extLst>
              <a:ext uri="{FF2B5EF4-FFF2-40B4-BE49-F238E27FC236}">
                <a16:creationId xmlns:a16="http://schemas.microsoft.com/office/drawing/2014/main" id="{91485952-6ED0-412F-9211-4AE75EAFABBC}"/>
              </a:ext>
            </a:extLst>
          </p:cNvPr>
          <p:cNvSpPr txBox="1"/>
          <p:nvPr/>
        </p:nvSpPr>
        <p:spPr>
          <a:xfrm rot="5400000">
            <a:off x="1746678" y="2810422"/>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05" name="橢圓 106">
            <a:extLst>
              <a:ext uri="{FF2B5EF4-FFF2-40B4-BE49-F238E27FC236}">
                <a16:creationId xmlns:a16="http://schemas.microsoft.com/office/drawing/2014/main" id="{76F1C869-4CB1-4BE0-BBFB-5715E36546EF}"/>
              </a:ext>
            </a:extLst>
          </p:cNvPr>
          <p:cNvSpPr/>
          <p:nvPr/>
        </p:nvSpPr>
        <p:spPr>
          <a:xfrm>
            <a:off x="4388608" y="1393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06" name="橢圓 107">
            <a:extLst>
              <a:ext uri="{FF2B5EF4-FFF2-40B4-BE49-F238E27FC236}">
                <a16:creationId xmlns:a16="http://schemas.microsoft.com/office/drawing/2014/main" id="{7128F4C9-A070-4061-93BC-56672D5CB71E}"/>
              </a:ext>
            </a:extLst>
          </p:cNvPr>
          <p:cNvSpPr/>
          <p:nvPr/>
        </p:nvSpPr>
        <p:spPr>
          <a:xfrm>
            <a:off x="4390950" y="217196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07" name="橢圓 108">
            <a:extLst>
              <a:ext uri="{FF2B5EF4-FFF2-40B4-BE49-F238E27FC236}">
                <a16:creationId xmlns:a16="http://schemas.microsoft.com/office/drawing/2014/main" id="{05F17CDB-C087-4BFB-A419-FEE6C700D34F}"/>
              </a:ext>
            </a:extLst>
          </p:cNvPr>
          <p:cNvSpPr/>
          <p:nvPr/>
        </p:nvSpPr>
        <p:spPr>
          <a:xfrm>
            <a:off x="4379317" y="339997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08" name="文字方塊 109">
            <a:extLst>
              <a:ext uri="{FF2B5EF4-FFF2-40B4-BE49-F238E27FC236}">
                <a16:creationId xmlns:a16="http://schemas.microsoft.com/office/drawing/2014/main" id="{52D5E298-A66C-4C6F-BBB6-686CCBDBCB1F}"/>
              </a:ext>
            </a:extLst>
          </p:cNvPr>
          <p:cNvSpPr txBox="1"/>
          <p:nvPr/>
        </p:nvSpPr>
        <p:spPr>
          <a:xfrm rot="5400000">
            <a:off x="4376570" y="2822266"/>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09" name="橢圓 110">
            <a:extLst>
              <a:ext uri="{FF2B5EF4-FFF2-40B4-BE49-F238E27FC236}">
                <a16:creationId xmlns:a16="http://schemas.microsoft.com/office/drawing/2014/main" id="{7DDC3507-8BBC-4A8B-A89D-34C6DE5F7BBD}"/>
              </a:ext>
            </a:extLst>
          </p:cNvPr>
          <p:cNvSpPr/>
          <p:nvPr/>
        </p:nvSpPr>
        <p:spPr>
          <a:xfrm>
            <a:off x="5788925" y="137428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10" name="橢圓 111">
            <a:extLst>
              <a:ext uri="{FF2B5EF4-FFF2-40B4-BE49-F238E27FC236}">
                <a16:creationId xmlns:a16="http://schemas.microsoft.com/office/drawing/2014/main" id="{D603AB81-3C21-4CAE-8D07-AD44B79D0C26}"/>
              </a:ext>
            </a:extLst>
          </p:cNvPr>
          <p:cNvSpPr/>
          <p:nvPr/>
        </p:nvSpPr>
        <p:spPr>
          <a:xfrm>
            <a:off x="5791267" y="213419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11" name="橢圓 112">
            <a:extLst>
              <a:ext uri="{FF2B5EF4-FFF2-40B4-BE49-F238E27FC236}">
                <a16:creationId xmlns:a16="http://schemas.microsoft.com/office/drawing/2014/main" id="{2D4AA11A-19B6-44BA-859D-901CFD74DE1C}"/>
              </a:ext>
            </a:extLst>
          </p:cNvPr>
          <p:cNvSpPr/>
          <p:nvPr/>
        </p:nvSpPr>
        <p:spPr>
          <a:xfrm>
            <a:off x="5798295" y="338086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12" name="文字方塊 113">
            <a:extLst>
              <a:ext uri="{FF2B5EF4-FFF2-40B4-BE49-F238E27FC236}">
                <a16:creationId xmlns:a16="http://schemas.microsoft.com/office/drawing/2014/main" id="{401A811A-68FD-4526-B74B-6B3351CC4E79}"/>
              </a:ext>
            </a:extLst>
          </p:cNvPr>
          <p:cNvSpPr txBox="1"/>
          <p:nvPr/>
        </p:nvSpPr>
        <p:spPr>
          <a:xfrm rot="5400000">
            <a:off x="5795548" y="2799995"/>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13" name="文字方塊 114">
            <a:extLst>
              <a:ext uri="{FF2B5EF4-FFF2-40B4-BE49-F238E27FC236}">
                <a16:creationId xmlns:a16="http://schemas.microsoft.com/office/drawing/2014/main" id="{CB2409F1-C286-4AF1-88C3-906257685368}"/>
              </a:ext>
            </a:extLst>
          </p:cNvPr>
          <p:cNvSpPr txBox="1"/>
          <p:nvPr/>
        </p:nvSpPr>
        <p:spPr>
          <a:xfrm>
            <a:off x="4960653" y="1334807"/>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14" name="文字方塊 115">
            <a:extLst>
              <a:ext uri="{FF2B5EF4-FFF2-40B4-BE49-F238E27FC236}">
                <a16:creationId xmlns:a16="http://schemas.microsoft.com/office/drawing/2014/main" id="{3EF87E6F-9D07-4153-BCCD-3F64211F8180}"/>
              </a:ext>
            </a:extLst>
          </p:cNvPr>
          <p:cNvSpPr txBox="1"/>
          <p:nvPr/>
        </p:nvSpPr>
        <p:spPr>
          <a:xfrm>
            <a:off x="4978276" y="2120306"/>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15" name="文字方塊 116">
            <a:extLst>
              <a:ext uri="{FF2B5EF4-FFF2-40B4-BE49-F238E27FC236}">
                <a16:creationId xmlns:a16="http://schemas.microsoft.com/office/drawing/2014/main" id="{1C0AA867-3761-4E6F-9DE2-93A780F700A0}"/>
              </a:ext>
            </a:extLst>
          </p:cNvPr>
          <p:cNvSpPr txBox="1"/>
          <p:nvPr/>
        </p:nvSpPr>
        <p:spPr>
          <a:xfrm>
            <a:off x="4990456" y="3376598"/>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cxnSp>
        <p:nvCxnSpPr>
          <p:cNvPr id="116" name="直線單箭頭接點 117">
            <a:extLst>
              <a:ext uri="{FF2B5EF4-FFF2-40B4-BE49-F238E27FC236}">
                <a16:creationId xmlns:a16="http://schemas.microsoft.com/office/drawing/2014/main" id="{818235B0-5BA3-4924-BB47-53EFCD87EBA3}"/>
              </a:ext>
            </a:extLst>
          </p:cNvPr>
          <p:cNvCxnSpPr>
            <a:stCxn id="98" idx="6"/>
            <a:endCxn id="105" idx="2"/>
          </p:cNvCxnSpPr>
          <p:nvPr/>
        </p:nvCxnSpPr>
        <p:spPr>
          <a:xfrm>
            <a:off x="3647204" y="168047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8">
            <a:extLst>
              <a:ext uri="{FF2B5EF4-FFF2-40B4-BE49-F238E27FC236}">
                <a16:creationId xmlns:a16="http://schemas.microsoft.com/office/drawing/2014/main" id="{F314DDA3-068A-4343-847E-F8F3DB7C51C8}"/>
              </a:ext>
            </a:extLst>
          </p:cNvPr>
          <p:cNvCxnSpPr/>
          <p:nvPr/>
        </p:nvCxnSpPr>
        <p:spPr>
          <a:xfrm>
            <a:off x="3647204" y="247222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9">
            <a:extLst>
              <a:ext uri="{FF2B5EF4-FFF2-40B4-BE49-F238E27FC236}">
                <a16:creationId xmlns:a16="http://schemas.microsoft.com/office/drawing/2014/main" id="{2C647980-429E-417B-86AE-9CBA5529CEFF}"/>
              </a:ext>
            </a:extLst>
          </p:cNvPr>
          <p:cNvCxnSpPr/>
          <p:nvPr/>
        </p:nvCxnSpPr>
        <p:spPr>
          <a:xfrm>
            <a:off x="3637913" y="369419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20">
            <a:extLst>
              <a:ext uri="{FF2B5EF4-FFF2-40B4-BE49-F238E27FC236}">
                <a16:creationId xmlns:a16="http://schemas.microsoft.com/office/drawing/2014/main" id="{972F1451-3896-4BB3-952F-DF695A709382}"/>
              </a:ext>
            </a:extLst>
          </p:cNvPr>
          <p:cNvCxnSpPr>
            <a:stCxn id="99" idx="6"/>
            <a:endCxn id="105" idx="2"/>
          </p:cNvCxnSpPr>
          <p:nvPr/>
        </p:nvCxnSpPr>
        <p:spPr>
          <a:xfrm flipV="1">
            <a:off x="3649546" y="1680470"/>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21">
            <a:extLst>
              <a:ext uri="{FF2B5EF4-FFF2-40B4-BE49-F238E27FC236}">
                <a16:creationId xmlns:a16="http://schemas.microsoft.com/office/drawing/2014/main" id="{C3E65483-5AF6-465E-87E4-33C14C8035A6}"/>
              </a:ext>
            </a:extLst>
          </p:cNvPr>
          <p:cNvCxnSpPr>
            <a:stCxn id="98" idx="6"/>
            <a:endCxn id="106" idx="2"/>
          </p:cNvCxnSpPr>
          <p:nvPr/>
        </p:nvCxnSpPr>
        <p:spPr>
          <a:xfrm>
            <a:off x="3647204" y="1680470"/>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2">
            <a:extLst>
              <a:ext uri="{FF2B5EF4-FFF2-40B4-BE49-F238E27FC236}">
                <a16:creationId xmlns:a16="http://schemas.microsoft.com/office/drawing/2014/main" id="{673B5F9F-5530-4501-9187-0652019D0ECF}"/>
              </a:ext>
            </a:extLst>
          </p:cNvPr>
          <p:cNvCxnSpPr>
            <a:stCxn id="98" idx="6"/>
            <a:endCxn id="107" idx="2"/>
          </p:cNvCxnSpPr>
          <p:nvPr/>
        </p:nvCxnSpPr>
        <p:spPr>
          <a:xfrm>
            <a:off x="3647204" y="1680470"/>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3">
            <a:extLst>
              <a:ext uri="{FF2B5EF4-FFF2-40B4-BE49-F238E27FC236}">
                <a16:creationId xmlns:a16="http://schemas.microsoft.com/office/drawing/2014/main" id="{4B44C287-980C-42EB-84EE-E7B4DDFA9770}"/>
              </a:ext>
            </a:extLst>
          </p:cNvPr>
          <p:cNvCxnSpPr>
            <a:stCxn id="99" idx="6"/>
            <a:endCxn id="107" idx="2"/>
          </p:cNvCxnSpPr>
          <p:nvPr/>
        </p:nvCxnSpPr>
        <p:spPr>
          <a:xfrm>
            <a:off x="3649546" y="2459040"/>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4">
            <a:extLst>
              <a:ext uri="{FF2B5EF4-FFF2-40B4-BE49-F238E27FC236}">
                <a16:creationId xmlns:a16="http://schemas.microsoft.com/office/drawing/2014/main" id="{243305B3-F7C0-460F-9A63-60D486766B34}"/>
              </a:ext>
            </a:extLst>
          </p:cNvPr>
          <p:cNvCxnSpPr>
            <a:stCxn id="100" idx="6"/>
            <a:endCxn id="105" idx="2"/>
          </p:cNvCxnSpPr>
          <p:nvPr/>
        </p:nvCxnSpPr>
        <p:spPr>
          <a:xfrm flipV="1">
            <a:off x="3637913" y="1680470"/>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5">
            <a:extLst>
              <a:ext uri="{FF2B5EF4-FFF2-40B4-BE49-F238E27FC236}">
                <a16:creationId xmlns:a16="http://schemas.microsoft.com/office/drawing/2014/main" id="{DC361304-C616-4546-BE9E-154B9958BFB1}"/>
              </a:ext>
            </a:extLst>
          </p:cNvPr>
          <p:cNvCxnSpPr>
            <a:stCxn id="100" idx="6"/>
            <a:endCxn id="106" idx="2"/>
          </p:cNvCxnSpPr>
          <p:nvPr/>
        </p:nvCxnSpPr>
        <p:spPr>
          <a:xfrm flipV="1">
            <a:off x="3637913" y="2459040"/>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6">
            <a:extLst>
              <a:ext uri="{FF2B5EF4-FFF2-40B4-BE49-F238E27FC236}">
                <a16:creationId xmlns:a16="http://schemas.microsoft.com/office/drawing/2014/main" id="{B462896E-AE38-444B-A6E0-470BBFA565DA}"/>
              </a:ext>
            </a:extLst>
          </p:cNvPr>
          <p:cNvCxnSpPr>
            <a:endCxn id="98" idx="2"/>
          </p:cNvCxnSpPr>
          <p:nvPr/>
        </p:nvCxnSpPr>
        <p:spPr>
          <a:xfrm flipV="1">
            <a:off x="2213646" y="1680470"/>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7">
            <a:extLst>
              <a:ext uri="{FF2B5EF4-FFF2-40B4-BE49-F238E27FC236}">
                <a16:creationId xmlns:a16="http://schemas.microsoft.com/office/drawing/2014/main" id="{DF6E9C75-9149-4E28-ACFF-7EC9EFC7FF36}"/>
              </a:ext>
            </a:extLst>
          </p:cNvPr>
          <p:cNvCxnSpPr>
            <a:stCxn id="95" idx="3"/>
            <a:endCxn id="99" idx="2"/>
          </p:cNvCxnSpPr>
          <p:nvPr/>
        </p:nvCxnSpPr>
        <p:spPr>
          <a:xfrm>
            <a:off x="2209939" y="1728844"/>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8">
            <a:extLst>
              <a:ext uri="{FF2B5EF4-FFF2-40B4-BE49-F238E27FC236}">
                <a16:creationId xmlns:a16="http://schemas.microsoft.com/office/drawing/2014/main" id="{F2B06C96-5AC1-4E7B-94EC-B2D6D926F9DF}"/>
              </a:ext>
            </a:extLst>
          </p:cNvPr>
          <p:cNvCxnSpPr>
            <a:stCxn id="95" idx="3"/>
            <a:endCxn id="100" idx="2"/>
          </p:cNvCxnSpPr>
          <p:nvPr/>
        </p:nvCxnSpPr>
        <p:spPr>
          <a:xfrm>
            <a:off x="2209939" y="1728844"/>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9">
            <a:extLst>
              <a:ext uri="{FF2B5EF4-FFF2-40B4-BE49-F238E27FC236}">
                <a16:creationId xmlns:a16="http://schemas.microsoft.com/office/drawing/2014/main" id="{4882B188-8FA8-4B24-90C9-0C5AA504795C}"/>
              </a:ext>
            </a:extLst>
          </p:cNvPr>
          <p:cNvCxnSpPr>
            <a:stCxn id="97" idx="3"/>
            <a:endCxn id="98" idx="2"/>
          </p:cNvCxnSpPr>
          <p:nvPr/>
        </p:nvCxnSpPr>
        <p:spPr>
          <a:xfrm flipV="1">
            <a:off x="2237459" y="1680470"/>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30">
            <a:extLst>
              <a:ext uri="{FF2B5EF4-FFF2-40B4-BE49-F238E27FC236}">
                <a16:creationId xmlns:a16="http://schemas.microsoft.com/office/drawing/2014/main" id="{C7029E19-85CE-43E8-9775-3921EE728C59}"/>
              </a:ext>
            </a:extLst>
          </p:cNvPr>
          <p:cNvCxnSpPr>
            <a:stCxn id="94" idx="3"/>
            <a:endCxn id="99" idx="2"/>
          </p:cNvCxnSpPr>
          <p:nvPr/>
        </p:nvCxnSpPr>
        <p:spPr>
          <a:xfrm>
            <a:off x="2204121" y="2299173"/>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31">
            <a:extLst>
              <a:ext uri="{FF2B5EF4-FFF2-40B4-BE49-F238E27FC236}">
                <a16:creationId xmlns:a16="http://schemas.microsoft.com/office/drawing/2014/main" id="{A9B89BFB-C821-4BEB-9ED6-D5A148152668}"/>
              </a:ext>
            </a:extLst>
          </p:cNvPr>
          <p:cNvCxnSpPr>
            <a:stCxn id="94" idx="3"/>
            <a:endCxn id="100" idx="2"/>
          </p:cNvCxnSpPr>
          <p:nvPr/>
        </p:nvCxnSpPr>
        <p:spPr>
          <a:xfrm>
            <a:off x="2204121" y="2299173"/>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2">
            <a:extLst>
              <a:ext uri="{FF2B5EF4-FFF2-40B4-BE49-F238E27FC236}">
                <a16:creationId xmlns:a16="http://schemas.microsoft.com/office/drawing/2014/main" id="{51D29BCE-907E-4171-A1C6-90E0944D7F29}"/>
              </a:ext>
            </a:extLst>
          </p:cNvPr>
          <p:cNvCxnSpPr>
            <a:stCxn id="103" idx="3"/>
            <a:endCxn id="98" idx="2"/>
          </p:cNvCxnSpPr>
          <p:nvPr/>
        </p:nvCxnSpPr>
        <p:spPr>
          <a:xfrm flipV="1">
            <a:off x="2275618" y="1680470"/>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3">
            <a:extLst>
              <a:ext uri="{FF2B5EF4-FFF2-40B4-BE49-F238E27FC236}">
                <a16:creationId xmlns:a16="http://schemas.microsoft.com/office/drawing/2014/main" id="{67A4AEE7-D115-48C9-94F5-4636678ECECD}"/>
              </a:ext>
            </a:extLst>
          </p:cNvPr>
          <p:cNvCxnSpPr>
            <a:stCxn id="103" idx="3"/>
            <a:endCxn id="99" idx="2"/>
          </p:cNvCxnSpPr>
          <p:nvPr/>
        </p:nvCxnSpPr>
        <p:spPr>
          <a:xfrm flipV="1">
            <a:off x="2249249" y="2459040"/>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4">
            <a:extLst>
              <a:ext uri="{FF2B5EF4-FFF2-40B4-BE49-F238E27FC236}">
                <a16:creationId xmlns:a16="http://schemas.microsoft.com/office/drawing/2014/main" id="{231B5D01-3493-4B7A-B1B3-BCBE8D8930E5}"/>
              </a:ext>
            </a:extLst>
          </p:cNvPr>
          <p:cNvCxnSpPr>
            <a:stCxn id="103" idx="3"/>
            <a:endCxn id="100" idx="2"/>
          </p:cNvCxnSpPr>
          <p:nvPr/>
        </p:nvCxnSpPr>
        <p:spPr>
          <a:xfrm>
            <a:off x="2249249" y="3673646"/>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5">
            <a:extLst>
              <a:ext uri="{FF2B5EF4-FFF2-40B4-BE49-F238E27FC236}">
                <a16:creationId xmlns:a16="http://schemas.microsoft.com/office/drawing/2014/main" id="{239D6026-80C7-43F1-99F1-03FC6603F447}"/>
              </a:ext>
            </a:extLst>
          </p:cNvPr>
          <p:cNvSpPr txBox="1"/>
          <p:nvPr/>
        </p:nvSpPr>
        <p:spPr>
          <a:xfrm rot="5400000">
            <a:off x="7068566" y="2830967"/>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35" name="文字方塊 136">
            <a:extLst>
              <a:ext uri="{FF2B5EF4-FFF2-40B4-BE49-F238E27FC236}">
                <a16:creationId xmlns:a16="http://schemas.microsoft.com/office/drawing/2014/main" id="{78F8A09D-EB3B-4E00-ABCD-FE62A9734E0A}"/>
              </a:ext>
            </a:extLst>
          </p:cNvPr>
          <p:cNvSpPr txBox="1"/>
          <p:nvPr/>
        </p:nvSpPr>
        <p:spPr>
          <a:xfrm>
            <a:off x="7137659" y="1312146"/>
            <a:ext cx="63106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y</a:t>
            </a:r>
            <a:r>
              <a:rPr kumimoji="0" lang="en-US" altLang="zh-TW" sz="2800" b="0" i="0" u="none" strike="noStrike" kern="1200" cap="none" spc="0" normalizeH="0" baseline="-25000" noProof="0" dirty="0">
                <a:ln>
                  <a:noFill/>
                </a:ln>
                <a:solidFill>
                  <a:prstClr val="black"/>
                </a:solidFill>
                <a:effectLst/>
                <a:uLnTx/>
                <a:uFillTx/>
                <a:latin typeface="Calibri"/>
                <a:ea typeface="黑体"/>
                <a:cs typeface="+mn-cs"/>
              </a:rPr>
              <a:t>1</a:t>
            </a:r>
            <a:endParaRPr kumimoji="0" lang="zh-TW" altLang="en-US" sz="28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36" name="文字方塊 137">
            <a:extLst>
              <a:ext uri="{FF2B5EF4-FFF2-40B4-BE49-F238E27FC236}">
                <a16:creationId xmlns:a16="http://schemas.microsoft.com/office/drawing/2014/main" id="{42952A82-68D6-4D0D-87E4-6002D37EA3A0}"/>
              </a:ext>
            </a:extLst>
          </p:cNvPr>
          <p:cNvSpPr txBox="1"/>
          <p:nvPr/>
        </p:nvSpPr>
        <p:spPr>
          <a:xfrm>
            <a:off x="7126376" y="2110366"/>
            <a:ext cx="63106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y</a:t>
            </a:r>
            <a:r>
              <a:rPr kumimoji="0" lang="en-US" altLang="zh-TW" sz="2800" b="0" i="0" u="none" strike="noStrike" kern="1200" cap="none" spc="0" normalizeH="0" baseline="-25000" noProof="0" dirty="0">
                <a:ln>
                  <a:noFill/>
                </a:ln>
                <a:solidFill>
                  <a:prstClr val="black"/>
                </a:solidFill>
                <a:effectLst/>
                <a:uLnTx/>
                <a:uFillTx/>
                <a:latin typeface="Calibri"/>
                <a:ea typeface="黑体"/>
                <a:cs typeface="+mn-cs"/>
              </a:rPr>
              <a:t>2</a:t>
            </a:r>
            <a:endParaRPr kumimoji="0" lang="zh-TW" altLang="en-US" sz="28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37" name="文字方塊 138">
            <a:extLst>
              <a:ext uri="{FF2B5EF4-FFF2-40B4-BE49-F238E27FC236}">
                <a16:creationId xmlns:a16="http://schemas.microsoft.com/office/drawing/2014/main" id="{B86449C4-81B2-4B84-8545-959D261967CE}"/>
              </a:ext>
            </a:extLst>
          </p:cNvPr>
          <p:cNvSpPr txBox="1"/>
          <p:nvPr/>
        </p:nvSpPr>
        <p:spPr>
          <a:xfrm>
            <a:off x="7126376" y="3376598"/>
            <a:ext cx="63106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err="1">
                <a:ln>
                  <a:noFill/>
                </a:ln>
                <a:solidFill>
                  <a:prstClr val="black"/>
                </a:solidFill>
                <a:effectLst/>
                <a:uLnTx/>
                <a:uFillTx/>
                <a:latin typeface="Calibri"/>
                <a:ea typeface="黑体"/>
                <a:cs typeface="+mn-cs"/>
              </a:rPr>
              <a:t>y</a:t>
            </a:r>
            <a:r>
              <a:rPr kumimoji="0" lang="en-US" altLang="zh-TW" sz="2800" b="0" i="0" u="none" strike="noStrike" kern="1200" cap="none" spc="0" normalizeH="0" baseline="-25000" noProof="0" dirty="0" err="1">
                <a:ln>
                  <a:noFill/>
                </a:ln>
                <a:solidFill>
                  <a:prstClr val="black"/>
                </a:solidFill>
                <a:effectLst/>
                <a:uLnTx/>
                <a:uFillTx/>
                <a:latin typeface="Calibri"/>
                <a:ea typeface="黑体"/>
                <a:cs typeface="+mn-cs"/>
              </a:rPr>
              <a:t>M</a:t>
            </a:r>
            <a:endParaRPr kumimoji="0" lang="zh-TW" altLang="en-US" sz="2800" b="0" i="0" u="none" strike="noStrike" kern="1200" cap="none" spc="0" normalizeH="0" baseline="-25000" noProof="0" dirty="0">
              <a:ln>
                <a:noFill/>
              </a:ln>
              <a:solidFill>
                <a:prstClr val="black"/>
              </a:solidFill>
              <a:effectLst/>
              <a:uLnTx/>
              <a:uFillTx/>
              <a:latin typeface="Calibri"/>
              <a:ea typeface="黑体"/>
              <a:cs typeface="+mn-cs"/>
            </a:endParaRPr>
          </a:p>
        </p:txBody>
      </p:sp>
      <p:sp>
        <p:nvSpPr>
          <p:cNvPr id="138" name="矩形 137">
            <a:extLst>
              <a:ext uri="{FF2B5EF4-FFF2-40B4-BE49-F238E27FC236}">
                <a16:creationId xmlns:a16="http://schemas.microsoft.com/office/drawing/2014/main" id="{576A7467-69F9-4301-95A7-BC3B329970D5}"/>
              </a:ext>
            </a:extLst>
          </p:cNvPr>
          <p:cNvSpPr/>
          <p:nvPr/>
        </p:nvSpPr>
        <p:spPr>
          <a:xfrm>
            <a:off x="2264754" y="1961658"/>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W</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139" name="矩形 138">
            <a:extLst>
              <a:ext uri="{FF2B5EF4-FFF2-40B4-BE49-F238E27FC236}">
                <a16:creationId xmlns:a16="http://schemas.microsoft.com/office/drawing/2014/main" id="{3B4906E0-195C-4EFA-A88A-3CB2559FFAF9}"/>
              </a:ext>
            </a:extLst>
          </p:cNvPr>
          <p:cNvSpPr/>
          <p:nvPr/>
        </p:nvSpPr>
        <p:spPr>
          <a:xfrm>
            <a:off x="3652957" y="1969862"/>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W</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140" name="矩形 139">
            <a:extLst>
              <a:ext uri="{FF2B5EF4-FFF2-40B4-BE49-F238E27FC236}">
                <a16:creationId xmlns:a16="http://schemas.microsoft.com/office/drawing/2014/main" id="{6853BBC1-E4E9-4945-AFB5-C156277BA02A}"/>
              </a:ext>
            </a:extLst>
          </p:cNvPr>
          <p:cNvSpPr/>
          <p:nvPr/>
        </p:nvSpPr>
        <p:spPr>
          <a:xfrm>
            <a:off x="5118962" y="196296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W</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L</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141" name="矩形 140">
            <a:extLst>
              <a:ext uri="{FF2B5EF4-FFF2-40B4-BE49-F238E27FC236}">
                <a16:creationId xmlns:a16="http://schemas.microsoft.com/office/drawing/2014/main" id="{66A342B3-4C3F-40A6-93C3-08AAB215336E}"/>
              </a:ext>
            </a:extLst>
          </p:cNvPr>
          <p:cNvSpPr/>
          <p:nvPr/>
        </p:nvSpPr>
        <p:spPr>
          <a:xfrm>
            <a:off x="4268437" y="2303257"/>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b</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142" name="矩形 141">
            <a:extLst>
              <a:ext uri="{FF2B5EF4-FFF2-40B4-BE49-F238E27FC236}">
                <a16:creationId xmlns:a16="http://schemas.microsoft.com/office/drawing/2014/main" id="{36ABEA37-7A8B-4C4C-87DB-F2F6D48A17EB}"/>
              </a:ext>
            </a:extLst>
          </p:cNvPr>
          <p:cNvSpPr/>
          <p:nvPr/>
        </p:nvSpPr>
        <p:spPr>
          <a:xfrm>
            <a:off x="5758336" y="2279750"/>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a:ea typeface="黑体"/>
                <a:cs typeface="+mn-cs"/>
              </a:rPr>
              <a:t>b</a:t>
            </a:r>
            <a:r>
              <a:rPr kumimoji="0" lang="en-US" altLang="zh-TW" sz="2400" b="0" i="0" u="none" strike="noStrike" kern="1200" cap="none" spc="0" normalizeH="0" baseline="30000" noProof="0" dirty="0" err="1">
                <a:ln>
                  <a:noFill/>
                </a:ln>
                <a:solidFill>
                  <a:prstClr val="black"/>
                </a:solidFill>
                <a:effectLst/>
                <a:uLnTx/>
                <a:uFillTx/>
                <a:latin typeface="Calibri"/>
                <a:ea typeface="黑体"/>
                <a:cs typeface="+mn-cs"/>
              </a:rPr>
              <a:t>L</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143" name="矩形 142">
            <a:extLst>
              <a:ext uri="{FF2B5EF4-FFF2-40B4-BE49-F238E27FC236}">
                <a16:creationId xmlns:a16="http://schemas.microsoft.com/office/drawing/2014/main" id="{87B4D0FA-E8BF-461A-A4F4-4FF6B104FF79}"/>
              </a:ext>
            </a:extLst>
          </p:cNvPr>
          <p:cNvSpPr/>
          <p:nvPr/>
        </p:nvSpPr>
        <p:spPr>
          <a:xfrm>
            <a:off x="2176883" y="3356904"/>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44" name="矩形 143">
            <a:extLst>
              <a:ext uri="{FF2B5EF4-FFF2-40B4-BE49-F238E27FC236}">
                <a16:creationId xmlns:a16="http://schemas.microsoft.com/office/drawing/2014/main" id="{D683FDB4-258B-42C5-A47C-4BFD31DB8B60}"/>
              </a:ext>
            </a:extLst>
          </p:cNvPr>
          <p:cNvSpPr/>
          <p:nvPr/>
        </p:nvSpPr>
        <p:spPr>
          <a:xfrm>
            <a:off x="3486297" y="3356904"/>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25" name="矩形 224">
            <a:extLst>
              <a:ext uri="{FF2B5EF4-FFF2-40B4-BE49-F238E27FC236}">
                <a16:creationId xmlns:a16="http://schemas.microsoft.com/office/drawing/2014/main" id="{90627D3D-0C3C-40C9-834C-53943296CC44}"/>
              </a:ext>
            </a:extLst>
          </p:cNvPr>
          <p:cNvSpPr/>
          <p:nvPr/>
        </p:nvSpPr>
        <p:spPr>
          <a:xfrm>
            <a:off x="4821421" y="3370644"/>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26" name="矩形 225">
            <a:extLst>
              <a:ext uri="{FF2B5EF4-FFF2-40B4-BE49-F238E27FC236}">
                <a16:creationId xmlns:a16="http://schemas.microsoft.com/office/drawing/2014/main" id="{5A67AF57-B04B-464D-9993-E9E0478EE08D}"/>
              </a:ext>
            </a:extLst>
          </p:cNvPr>
          <p:cNvSpPr/>
          <p:nvPr/>
        </p:nvSpPr>
        <p:spPr>
          <a:xfrm>
            <a:off x="6411035" y="3365587"/>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y</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grpSp>
        <p:nvGrpSpPr>
          <p:cNvPr id="227" name="群組 3">
            <a:extLst>
              <a:ext uri="{FF2B5EF4-FFF2-40B4-BE49-F238E27FC236}">
                <a16:creationId xmlns:a16="http://schemas.microsoft.com/office/drawing/2014/main" id="{FD818C72-EE7D-462B-B892-8388B5375054}"/>
              </a:ext>
            </a:extLst>
          </p:cNvPr>
          <p:cNvGrpSpPr/>
          <p:nvPr/>
        </p:nvGrpSpPr>
        <p:grpSpPr>
          <a:xfrm>
            <a:off x="108583" y="4596726"/>
            <a:ext cx="3002489" cy="877076"/>
            <a:chOff x="522337" y="4911258"/>
            <a:chExt cx="3002489" cy="877076"/>
          </a:xfrm>
        </p:grpSpPr>
        <p:sp>
          <p:nvSpPr>
            <p:cNvPr id="228" name="矩形 227">
              <a:extLst>
                <a:ext uri="{FF2B5EF4-FFF2-40B4-BE49-F238E27FC236}">
                  <a16:creationId xmlns:a16="http://schemas.microsoft.com/office/drawing/2014/main" id="{370D15A7-A9C8-46C0-9D25-5DE5B77F757A}"/>
                </a:ext>
              </a:extLst>
            </p:cNvPr>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b</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29" name="矩形 228">
              <a:extLst>
                <a:ext uri="{FF2B5EF4-FFF2-40B4-BE49-F238E27FC236}">
                  <a16:creationId xmlns:a16="http://schemas.microsoft.com/office/drawing/2014/main" id="{C60C890D-3C09-497F-A98A-7E3079838411}"/>
                </a:ext>
              </a:extLst>
            </p:cNvPr>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W</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30" name="矩形 229">
              <a:extLst>
                <a:ext uri="{FF2B5EF4-FFF2-40B4-BE49-F238E27FC236}">
                  <a16:creationId xmlns:a16="http://schemas.microsoft.com/office/drawing/2014/main" id="{BCCEF574-492C-479F-A48D-1C796AFB3EE7}"/>
                </a:ext>
              </a:extLst>
            </p:cNvPr>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x</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31" name="文字方塊 2">
              <a:extLst>
                <a:ext uri="{FF2B5EF4-FFF2-40B4-BE49-F238E27FC236}">
                  <a16:creationId xmlns:a16="http://schemas.microsoft.com/office/drawing/2014/main" id="{6DEF6080-BFDA-4CA9-AECE-9EEC904E3066}"/>
                </a:ext>
              </a:extLst>
            </p:cNvPr>
            <p:cNvSpPr txBox="1"/>
            <p:nvPr/>
          </p:nvSpPr>
          <p:spPr>
            <a:xfrm>
              <a:off x="2384389" y="5106861"/>
              <a:ext cx="3606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232" name="文字方塊 144">
                  <a:extLst>
                    <a:ext uri="{FF2B5EF4-FFF2-40B4-BE49-F238E27FC236}">
                      <a16:creationId xmlns:a16="http://schemas.microsoft.com/office/drawing/2014/main" id="{5621C2DF-41FF-4537-9268-DB88FA040577}"/>
                    </a:ext>
                  </a:extLst>
                </p:cNvPr>
                <p:cNvSpPr txBox="1"/>
                <p:nvPr/>
              </p:nvSpPr>
              <p:spPr>
                <a:xfrm>
                  <a:off x="522337" y="5165130"/>
                  <a:ext cx="300248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𝜎</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45" name="文字方塊 144"/>
                <p:cNvSpPr txBox="1">
                  <a:spLocks noRot="1" noChangeAspect="1" noMove="1" noResize="1" noEditPoints="1" noAdjustHandles="1" noChangeArrowheads="1" noChangeShapeType="1" noTextEdit="1"/>
                </p:cNvSpPr>
                <p:nvPr/>
              </p:nvSpPr>
              <p:spPr>
                <a:xfrm>
                  <a:off x="522337" y="5165130"/>
                  <a:ext cx="3002489" cy="369332"/>
                </a:xfrm>
                <a:prstGeom prst="rect">
                  <a:avLst/>
                </a:prstGeom>
                <a:blipFill rotWithShape="0">
                  <a:blip r:embed="rId10"/>
                  <a:stretch>
                    <a:fillRect/>
                  </a:stretch>
                </a:blipFill>
              </p:spPr>
              <p:txBody>
                <a:bodyPr/>
                <a:lstStyle/>
                <a:p>
                  <a:r>
                    <a:rPr lang="zh-TW" altLang="en-US">
                      <a:noFill/>
                    </a:rPr>
                    <a:t> </a:t>
                  </a:r>
                </a:p>
              </p:txBody>
            </p:sp>
          </mc:Fallback>
        </mc:AlternateContent>
      </p:grpSp>
      <p:grpSp>
        <p:nvGrpSpPr>
          <p:cNvPr id="233" name="群組 158">
            <a:extLst>
              <a:ext uri="{FF2B5EF4-FFF2-40B4-BE49-F238E27FC236}">
                <a16:creationId xmlns:a16="http://schemas.microsoft.com/office/drawing/2014/main" id="{1B239B78-56A2-4C79-9820-29B65CED8A26}"/>
              </a:ext>
            </a:extLst>
          </p:cNvPr>
          <p:cNvGrpSpPr/>
          <p:nvPr/>
        </p:nvGrpSpPr>
        <p:grpSpPr>
          <a:xfrm>
            <a:off x="3111072" y="4968068"/>
            <a:ext cx="3002489" cy="877076"/>
            <a:chOff x="522337" y="4911258"/>
            <a:chExt cx="3002489" cy="877076"/>
          </a:xfrm>
        </p:grpSpPr>
        <p:sp>
          <p:nvSpPr>
            <p:cNvPr id="234" name="矩形 233">
              <a:extLst>
                <a:ext uri="{FF2B5EF4-FFF2-40B4-BE49-F238E27FC236}">
                  <a16:creationId xmlns:a16="http://schemas.microsoft.com/office/drawing/2014/main" id="{8DD6B928-9DB4-4341-A573-13EA4B27B0AE}"/>
                </a:ext>
              </a:extLst>
            </p:cNvPr>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b</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35" name="矩形 234">
              <a:extLst>
                <a:ext uri="{FF2B5EF4-FFF2-40B4-BE49-F238E27FC236}">
                  <a16:creationId xmlns:a16="http://schemas.microsoft.com/office/drawing/2014/main" id="{2036FF55-0152-428A-BE4D-DB1900CE5B6F}"/>
                </a:ext>
              </a:extLst>
            </p:cNvPr>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W</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2</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36" name="矩形 235">
              <a:extLst>
                <a:ext uri="{FF2B5EF4-FFF2-40B4-BE49-F238E27FC236}">
                  <a16:creationId xmlns:a16="http://schemas.microsoft.com/office/drawing/2014/main" id="{E5160D71-C448-4CA2-84D7-CB2C9A42152D}"/>
                </a:ext>
              </a:extLst>
            </p:cNvPr>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37" name="文字方塊 162">
              <a:extLst>
                <a:ext uri="{FF2B5EF4-FFF2-40B4-BE49-F238E27FC236}">
                  <a16:creationId xmlns:a16="http://schemas.microsoft.com/office/drawing/2014/main" id="{D5D0280F-2B8F-4873-AE39-0CF237C570BC}"/>
                </a:ext>
              </a:extLst>
            </p:cNvPr>
            <p:cNvSpPr txBox="1"/>
            <p:nvPr/>
          </p:nvSpPr>
          <p:spPr>
            <a:xfrm>
              <a:off x="2384389" y="5106861"/>
              <a:ext cx="3606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238" name="文字方塊 163">
                  <a:extLst>
                    <a:ext uri="{FF2B5EF4-FFF2-40B4-BE49-F238E27FC236}">
                      <a16:creationId xmlns:a16="http://schemas.microsoft.com/office/drawing/2014/main" id="{4D17F180-C4EF-4B4F-BE2C-06C9925CAD96}"/>
                    </a:ext>
                  </a:extLst>
                </p:cNvPr>
                <p:cNvSpPr txBox="1"/>
                <p:nvPr/>
              </p:nvSpPr>
              <p:spPr>
                <a:xfrm>
                  <a:off x="522337" y="5165130"/>
                  <a:ext cx="300248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𝜎</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64" name="文字方塊 163"/>
                <p:cNvSpPr txBox="1">
                  <a:spLocks noRot="1" noChangeAspect="1" noMove="1" noResize="1" noEditPoints="1" noAdjustHandles="1" noChangeArrowheads="1" noChangeShapeType="1" noTextEdit="1"/>
                </p:cNvSpPr>
                <p:nvPr/>
              </p:nvSpPr>
              <p:spPr>
                <a:xfrm>
                  <a:off x="522337" y="5165130"/>
                  <a:ext cx="3002489" cy="369332"/>
                </a:xfrm>
                <a:prstGeom prst="rect">
                  <a:avLst/>
                </a:prstGeom>
                <a:blipFill rotWithShape="0">
                  <a:blip r:embed="rId11"/>
                  <a:stretch>
                    <a:fillRect/>
                  </a:stretch>
                </a:blipFill>
              </p:spPr>
              <p:txBody>
                <a:bodyPr/>
                <a:lstStyle/>
                <a:p>
                  <a:r>
                    <a:rPr lang="zh-TW" altLang="en-US">
                      <a:noFill/>
                    </a:rPr>
                    <a:t> </a:t>
                  </a:r>
                </a:p>
              </p:txBody>
            </p:sp>
          </mc:Fallback>
        </mc:AlternateContent>
      </p:grpSp>
      <p:grpSp>
        <p:nvGrpSpPr>
          <p:cNvPr id="239" name="群組 164">
            <a:extLst>
              <a:ext uri="{FF2B5EF4-FFF2-40B4-BE49-F238E27FC236}">
                <a16:creationId xmlns:a16="http://schemas.microsoft.com/office/drawing/2014/main" id="{C6367833-D8CD-4B6D-8112-3C59E72837E2}"/>
              </a:ext>
            </a:extLst>
          </p:cNvPr>
          <p:cNvGrpSpPr/>
          <p:nvPr/>
        </p:nvGrpSpPr>
        <p:grpSpPr>
          <a:xfrm>
            <a:off x="5949589" y="5560414"/>
            <a:ext cx="2867836" cy="877076"/>
            <a:chOff x="522337" y="4911258"/>
            <a:chExt cx="2867836" cy="877076"/>
          </a:xfrm>
        </p:grpSpPr>
        <p:sp>
          <p:nvSpPr>
            <p:cNvPr id="240" name="矩形 239">
              <a:extLst>
                <a:ext uri="{FF2B5EF4-FFF2-40B4-BE49-F238E27FC236}">
                  <a16:creationId xmlns:a16="http://schemas.microsoft.com/office/drawing/2014/main" id="{7140202D-4159-4058-A5E5-DFA895E4260E}"/>
                </a:ext>
              </a:extLst>
            </p:cNvPr>
            <p:cNvSpPr/>
            <p:nvPr/>
          </p:nvSpPr>
          <p:spPr>
            <a:xfrm>
              <a:off x="274351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a:ea typeface="黑体"/>
                  <a:cs typeface="+mn-cs"/>
                </a:rPr>
                <a:t>b</a:t>
              </a:r>
              <a:r>
                <a:rPr kumimoji="0" lang="en-US" altLang="zh-TW" sz="2400" b="0" i="0" u="none" strike="noStrike" kern="1200" cap="none" spc="0" normalizeH="0" baseline="30000" noProof="0" dirty="0" err="1">
                  <a:ln>
                    <a:noFill/>
                  </a:ln>
                  <a:solidFill>
                    <a:prstClr val="black"/>
                  </a:solidFill>
                  <a:effectLst/>
                  <a:uLnTx/>
                  <a:uFillTx/>
                  <a:latin typeface="Calibri"/>
                  <a:ea typeface="黑体"/>
                  <a:cs typeface="+mn-cs"/>
                </a:rPr>
                <a:t>L</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41" name="矩形 240">
              <a:extLst>
                <a:ext uri="{FF2B5EF4-FFF2-40B4-BE49-F238E27FC236}">
                  <a16:creationId xmlns:a16="http://schemas.microsoft.com/office/drawing/2014/main" id="{584D241F-CEED-4EB9-B95D-662F3BCFB59C}"/>
                </a:ext>
              </a:extLst>
            </p:cNvPr>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W</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L</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42" name="矩形 241">
              <a:extLst>
                <a:ext uri="{FF2B5EF4-FFF2-40B4-BE49-F238E27FC236}">
                  <a16:creationId xmlns:a16="http://schemas.microsoft.com/office/drawing/2014/main" id="{662D623D-0FEF-4BBB-8197-152E9F28172C}"/>
                </a:ext>
              </a:extLst>
            </p:cNvPr>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43" name="文字方塊 168">
              <a:extLst>
                <a:ext uri="{FF2B5EF4-FFF2-40B4-BE49-F238E27FC236}">
                  <a16:creationId xmlns:a16="http://schemas.microsoft.com/office/drawing/2014/main" id="{82F177B0-0ED3-47EF-8B3F-3BD0C893974B}"/>
                </a:ext>
              </a:extLst>
            </p:cNvPr>
            <p:cNvSpPr txBox="1"/>
            <p:nvPr/>
          </p:nvSpPr>
          <p:spPr>
            <a:xfrm>
              <a:off x="2384389" y="5106861"/>
              <a:ext cx="3606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244" name="文字方塊 169">
                  <a:extLst>
                    <a:ext uri="{FF2B5EF4-FFF2-40B4-BE49-F238E27FC236}">
                      <a16:creationId xmlns:a16="http://schemas.microsoft.com/office/drawing/2014/main" id="{D6E110E0-2C60-4194-A641-6AFAE1FD64C7}"/>
                    </a:ext>
                  </a:extLst>
                </p:cNvPr>
                <p:cNvSpPr txBox="1"/>
                <p:nvPr/>
              </p:nvSpPr>
              <p:spPr>
                <a:xfrm>
                  <a:off x="522337" y="5165130"/>
                  <a:ext cx="286783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𝜎</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70" name="文字方塊 169"/>
                <p:cNvSpPr txBox="1">
                  <a:spLocks noRot="1" noChangeAspect="1" noMove="1" noResize="1" noEditPoints="1" noAdjustHandles="1" noChangeArrowheads="1" noChangeShapeType="1" noTextEdit="1"/>
                </p:cNvSpPr>
                <p:nvPr/>
              </p:nvSpPr>
              <p:spPr>
                <a:xfrm>
                  <a:off x="522337" y="5165130"/>
                  <a:ext cx="2867836" cy="369332"/>
                </a:xfrm>
                <a:prstGeom prst="rect">
                  <a:avLst/>
                </a:prstGeom>
                <a:blipFill rotWithShape="0">
                  <a:blip r:embed="rId12"/>
                  <a:stretch>
                    <a:fillRect l="-1064"/>
                  </a:stretch>
                </a:blipFill>
              </p:spPr>
              <p:txBody>
                <a:bodyPr/>
                <a:lstStyle/>
                <a:p>
                  <a:r>
                    <a:rPr lang="zh-TW" altLang="en-US">
                      <a:noFill/>
                    </a:rPr>
                    <a:t> </a:t>
                  </a:r>
                </a:p>
              </p:txBody>
            </p:sp>
          </mc:Fallback>
        </mc:AlternateContent>
      </p:grpSp>
      <p:cxnSp>
        <p:nvCxnSpPr>
          <p:cNvPr id="245" name="直線單箭頭接點 6">
            <a:extLst>
              <a:ext uri="{FF2B5EF4-FFF2-40B4-BE49-F238E27FC236}">
                <a16:creationId xmlns:a16="http://schemas.microsoft.com/office/drawing/2014/main" id="{D422DE76-451A-4460-BC6C-0F765B80101F}"/>
              </a:ext>
            </a:extLst>
          </p:cNvPr>
          <p:cNvCxnSpPr>
            <a:stCxn id="232" idx="3"/>
            <a:endCxn id="144" idx="2"/>
          </p:cNvCxnSpPr>
          <p:nvPr/>
        </p:nvCxnSpPr>
        <p:spPr>
          <a:xfrm flipV="1">
            <a:off x="3111072" y="4233980"/>
            <a:ext cx="595905" cy="801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6" name="矩形 245">
            <a:extLst>
              <a:ext uri="{FF2B5EF4-FFF2-40B4-BE49-F238E27FC236}">
                <a16:creationId xmlns:a16="http://schemas.microsoft.com/office/drawing/2014/main" id="{49EBA3C5-A8CE-4485-B5D7-440BF9E0EB69}"/>
              </a:ext>
            </a:extLst>
          </p:cNvPr>
          <p:cNvSpPr/>
          <p:nvPr/>
        </p:nvSpPr>
        <p:spPr>
          <a:xfrm>
            <a:off x="7252456" y="5761075"/>
            <a:ext cx="585417"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a</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L-1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47" name="矩形 246">
            <a:extLst>
              <a:ext uri="{FF2B5EF4-FFF2-40B4-BE49-F238E27FC236}">
                <a16:creationId xmlns:a16="http://schemas.microsoft.com/office/drawing/2014/main" id="{CB4CE645-2B39-4141-9394-7CC65FF85A58}"/>
              </a:ext>
            </a:extLst>
          </p:cNvPr>
          <p:cNvSpPr/>
          <p:nvPr/>
        </p:nvSpPr>
        <p:spPr>
          <a:xfrm>
            <a:off x="2827214" y="2307562"/>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b</a:t>
            </a:r>
            <a:r>
              <a:rPr kumimoji="0" lang="en-US" altLang="zh-TW" sz="2400" b="0" i="0" u="none" strike="noStrike" kern="1200" cap="none" spc="0" normalizeH="0" baseline="30000" noProof="0" dirty="0">
                <a:ln>
                  <a:noFill/>
                </a:ln>
                <a:solidFill>
                  <a:prstClr val="black"/>
                </a:solidFill>
                <a:effectLst/>
                <a:uLnTx/>
                <a:uFillTx/>
                <a:latin typeface="Calibri"/>
                <a:ea typeface="黑体"/>
                <a:cs typeface="+mn-cs"/>
              </a:rPr>
              <a:t>1</a:t>
            </a:r>
            <a:endParaRPr kumimoji="0" lang="zh-TW" altLang="en-US" sz="2400" b="0" i="0" u="none" strike="noStrike" kern="1200" cap="none" spc="0" normalizeH="0" baseline="30000" noProof="0" dirty="0">
              <a:ln>
                <a:noFill/>
              </a:ln>
              <a:solidFill>
                <a:prstClr val="black"/>
              </a:solidFill>
              <a:effectLst/>
              <a:uLnTx/>
              <a:uFillTx/>
              <a:latin typeface="Calibri"/>
              <a:ea typeface="黑体"/>
              <a:cs typeface="+mn-cs"/>
            </a:endParaRPr>
          </a:p>
        </p:txBody>
      </p:sp>
      <p:sp>
        <p:nvSpPr>
          <p:cNvPr id="248" name="手繪多邊形 23">
            <a:extLst>
              <a:ext uri="{FF2B5EF4-FFF2-40B4-BE49-F238E27FC236}">
                <a16:creationId xmlns:a16="http://schemas.microsoft.com/office/drawing/2014/main" id="{9F4AF153-52D1-4863-A0DF-D09B7F71C423}"/>
              </a:ext>
            </a:extLst>
          </p:cNvPr>
          <p:cNvSpPr/>
          <p:nvPr/>
        </p:nvSpPr>
        <p:spPr>
          <a:xfrm>
            <a:off x="5297699" y="4212964"/>
            <a:ext cx="882753" cy="1169232"/>
          </a:xfrm>
          <a:custGeom>
            <a:avLst/>
            <a:gdLst>
              <a:gd name="connsiteX0" fmla="*/ 749508 w 882753"/>
              <a:gd name="connsiteY0" fmla="*/ 1169232 h 1169232"/>
              <a:gd name="connsiteX1" fmla="*/ 824459 w 882753"/>
              <a:gd name="connsiteY1" fmla="*/ 779488 h 1169232"/>
              <a:gd name="connsiteX2" fmla="*/ 0 w 882753"/>
              <a:gd name="connsiteY2" fmla="*/ 0 h 1169232"/>
            </a:gdLst>
            <a:ahLst/>
            <a:cxnLst>
              <a:cxn ang="0">
                <a:pos x="connsiteX0" y="connsiteY0"/>
              </a:cxn>
              <a:cxn ang="0">
                <a:pos x="connsiteX1" y="connsiteY1"/>
              </a:cxn>
              <a:cxn ang="0">
                <a:pos x="connsiteX2" y="connsiteY2"/>
              </a:cxn>
            </a:cxnLst>
            <a:rect l="l" t="t" r="r" b="b"/>
            <a:pathLst>
              <a:path w="882753" h="1169232">
                <a:moveTo>
                  <a:pt x="749508" y="1169232"/>
                </a:moveTo>
                <a:cubicBezTo>
                  <a:pt x="849442" y="1071796"/>
                  <a:pt x="949377" y="974360"/>
                  <a:pt x="824459" y="779488"/>
                </a:cubicBezTo>
                <a:cubicBezTo>
                  <a:pt x="699541" y="584616"/>
                  <a:pt x="349770" y="292308"/>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49" name="手繪多邊形 24">
            <a:extLst>
              <a:ext uri="{FF2B5EF4-FFF2-40B4-BE49-F238E27FC236}">
                <a16:creationId xmlns:a16="http://schemas.microsoft.com/office/drawing/2014/main" id="{3728DA3A-2F49-4C93-881D-CD7D2EC66068}"/>
              </a:ext>
            </a:extLst>
          </p:cNvPr>
          <p:cNvSpPr/>
          <p:nvPr/>
        </p:nvSpPr>
        <p:spPr>
          <a:xfrm>
            <a:off x="6871666" y="4182983"/>
            <a:ext cx="2027943" cy="1783830"/>
          </a:xfrm>
          <a:custGeom>
            <a:avLst/>
            <a:gdLst>
              <a:gd name="connsiteX0" fmla="*/ 1933731 w 2027943"/>
              <a:gd name="connsiteY0" fmla="*/ 1783830 h 1783830"/>
              <a:gd name="connsiteX1" fmla="*/ 1993692 w 2027943"/>
              <a:gd name="connsiteY1" fmla="*/ 1319135 h 1783830"/>
              <a:gd name="connsiteX2" fmla="*/ 1469036 w 2027943"/>
              <a:gd name="connsiteY2" fmla="*/ 449705 h 1783830"/>
              <a:gd name="connsiteX3" fmla="*/ 0 w 2027943"/>
              <a:gd name="connsiteY3" fmla="*/ 0 h 1783830"/>
            </a:gdLst>
            <a:ahLst/>
            <a:cxnLst>
              <a:cxn ang="0">
                <a:pos x="connsiteX0" y="connsiteY0"/>
              </a:cxn>
              <a:cxn ang="0">
                <a:pos x="connsiteX1" y="connsiteY1"/>
              </a:cxn>
              <a:cxn ang="0">
                <a:pos x="connsiteX2" y="connsiteY2"/>
              </a:cxn>
              <a:cxn ang="0">
                <a:pos x="connsiteX3" y="connsiteY3"/>
              </a:cxn>
            </a:cxnLst>
            <a:rect l="l" t="t" r="r" b="b"/>
            <a:pathLst>
              <a:path w="2027943" h="1783830">
                <a:moveTo>
                  <a:pt x="1933731" y="1783830"/>
                </a:moveTo>
                <a:cubicBezTo>
                  <a:pt x="2002436" y="1662659"/>
                  <a:pt x="2071141" y="1541489"/>
                  <a:pt x="1993692" y="1319135"/>
                </a:cubicBezTo>
                <a:cubicBezTo>
                  <a:pt x="1916243" y="1096781"/>
                  <a:pt x="1801318" y="669561"/>
                  <a:pt x="1469036" y="449705"/>
                </a:cubicBezTo>
                <a:cubicBezTo>
                  <a:pt x="1136754" y="229849"/>
                  <a:pt x="568377" y="114924"/>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Tree>
    <p:extLst>
      <p:ext uri="{BB962C8B-B14F-4D97-AF65-F5344CB8AC3E}">
        <p14:creationId xmlns:p14="http://schemas.microsoft.com/office/powerpoint/2010/main" val="19370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0" grpId="0" animBg="1"/>
      <p:bldP spid="141" grpId="0" animBg="1"/>
      <p:bldP spid="142" grpId="0" animBg="1"/>
      <p:bldP spid="143" grpId="0" animBg="1"/>
      <p:bldP spid="144" grpId="0" animBg="1"/>
      <p:bldP spid="225" grpId="0" animBg="1"/>
      <p:bldP spid="226" grpId="0" animBg="1"/>
      <p:bldP spid="246" grpId="0"/>
      <p:bldP spid="247" grpId="0" animBg="1"/>
      <p:bldP spid="248" grpId="0" animBg="1"/>
      <p:bldP spid="24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深度学习的可解释性</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8" name="標題 1">
            <a:extLst>
              <a:ext uri="{FF2B5EF4-FFF2-40B4-BE49-F238E27FC236}">
                <a16:creationId xmlns:a16="http://schemas.microsoft.com/office/drawing/2014/main" id="{6805EB46-9C13-4EB0-A1C2-60CB3A07B09C}"/>
              </a:ext>
            </a:extLst>
          </p:cNvPr>
          <p:cNvSpPr txBox="1">
            <a:spLocks/>
          </p:cNvSpPr>
          <p:nvPr/>
        </p:nvSpPr>
        <p:spPr>
          <a:xfrm>
            <a:off x="1250534" y="925131"/>
            <a:ext cx="7151594" cy="79435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60000"/>
              </a:lnSpc>
              <a:spcBef>
                <a:spcPct val="0"/>
              </a:spcBef>
              <a:spcAft>
                <a:spcPts val="0"/>
              </a:spcAft>
              <a:buClrTx/>
              <a:buSzTx/>
              <a:buFontTx/>
              <a:buNone/>
              <a:tabLst/>
              <a:defRPr/>
            </a:pPr>
            <a:r>
              <a:rPr kumimoji="0" lang="zh-CN" altLang="en-US" sz="3600" b="0" i="0" u="none" strike="noStrike" kern="1200" cap="none" spc="0" normalizeH="0" baseline="0" noProof="0" dirty="0">
                <a:ln>
                  <a:noFill/>
                </a:ln>
                <a:solidFill>
                  <a:prstClr val="black"/>
                </a:solidFill>
                <a:effectLst/>
                <a:uLnTx/>
                <a:uFillTx/>
                <a:latin typeface="Calibri"/>
                <a:ea typeface="黑体"/>
                <a:cs typeface="+mj-cs"/>
              </a:rPr>
              <a:t>为什么我们需要可解释的机器学习？</a:t>
            </a:r>
            <a:endParaRPr kumimoji="0" lang="zh-TW" altLang="en-US" sz="3600" b="0" i="0" u="none" strike="noStrike" kern="1200" cap="none" spc="0" normalizeH="0" baseline="0" noProof="0" dirty="0">
              <a:ln>
                <a:noFill/>
              </a:ln>
              <a:solidFill>
                <a:prstClr val="black"/>
              </a:solidFill>
              <a:effectLst/>
              <a:uLnTx/>
              <a:uFillTx/>
              <a:latin typeface="Calibri"/>
              <a:ea typeface="黑体"/>
              <a:cs typeface="+mj-cs"/>
            </a:endParaRPr>
          </a:p>
        </p:txBody>
      </p:sp>
      <p:sp>
        <p:nvSpPr>
          <p:cNvPr id="9" name="內容版面配置區 2">
            <a:extLst>
              <a:ext uri="{FF2B5EF4-FFF2-40B4-BE49-F238E27FC236}">
                <a16:creationId xmlns:a16="http://schemas.microsoft.com/office/drawing/2014/main" id="{DEABD12E-1540-4E59-9CBA-EB5BF90F265A}"/>
              </a:ext>
            </a:extLst>
          </p:cNvPr>
          <p:cNvSpPr txBox="1">
            <a:spLocks/>
          </p:cNvSpPr>
          <p:nvPr/>
        </p:nvSpPr>
        <p:spPr>
          <a:xfrm>
            <a:off x="628650" y="1915703"/>
            <a:ext cx="7886700" cy="4351338"/>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prstClr val="black"/>
                </a:solidFill>
                <a:effectLst/>
                <a:uLnTx/>
                <a:uFillTx/>
                <a:latin typeface="Calibri"/>
                <a:ea typeface="黑体"/>
                <a:cs typeface="+mn-cs"/>
              </a:rPr>
              <a:t>用机器来协助判断简历</a:t>
            </a:r>
            <a:br>
              <a:rPr kumimoji="0" lang="zh-CN" altLang="en-US" sz="3200" b="0" i="0" u="none" strike="noStrike" kern="1200" cap="none" spc="0" normalizeH="0" baseline="0" noProof="0" dirty="0">
                <a:ln>
                  <a:noFill/>
                </a:ln>
                <a:solidFill>
                  <a:prstClr val="black"/>
                </a:solidFill>
                <a:effectLst/>
                <a:uLnTx/>
                <a:uFillTx/>
                <a:latin typeface="Calibri"/>
                <a:ea typeface="黑体"/>
                <a:cs typeface="+mn-cs"/>
              </a:rPr>
            </a:b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具体能力？还是性别？</a:t>
            </a:r>
            <a:br>
              <a:rPr kumimoji="0" lang="zh-CN" altLang="en-US" sz="3200" b="0" i="0" u="none" strike="noStrike" kern="1200" cap="none" spc="0" normalizeH="0" baseline="0" noProof="0" dirty="0">
                <a:ln>
                  <a:noFill/>
                </a:ln>
                <a:solidFill>
                  <a:prstClr val="black"/>
                </a:solidFill>
                <a:effectLst/>
                <a:uLnTx/>
                <a:uFillTx/>
                <a:latin typeface="Calibri"/>
                <a:ea typeface="黑体"/>
                <a:cs typeface="+mn-cs"/>
              </a:rPr>
            </a:br>
            <a:r>
              <a:rPr kumimoji="0" lang="zh-CN" altLang="en-US" sz="3200" b="1" i="0" u="none" strike="noStrike" kern="1200" cap="none" spc="0" normalizeH="0" baseline="0" noProof="0" dirty="0">
                <a:ln>
                  <a:noFill/>
                </a:ln>
                <a:solidFill>
                  <a:prstClr val="black"/>
                </a:solidFill>
                <a:effectLst/>
                <a:uLnTx/>
                <a:uFillTx/>
                <a:latin typeface="Calibri"/>
                <a:ea typeface="黑体"/>
                <a:cs typeface="+mn-cs"/>
              </a:rPr>
              <a:t>用机器来协助判断犯人是否可以假释</a:t>
            </a:r>
            <a:br>
              <a:rPr kumimoji="0" lang="zh-CN" altLang="en-US" sz="3200" b="0" i="0" u="none" strike="noStrike" kern="1200" cap="none" spc="0" normalizeH="0" baseline="0" noProof="0" dirty="0">
                <a:ln>
                  <a:noFill/>
                </a:ln>
                <a:solidFill>
                  <a:prstClr val="black"/>
                </a:solidFill>
                <a:effectLst/>
                <a:uLnTx/>
                <a:uFillTx/>
                <a:latin typeface="Calibri"/>
                <a:ea typeface="黑体"/>
                <a:cs typeface="+mn-cs"/>
              </a:rPr>
            </a:b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具体证据？还是肤色？</a:t>
            </a:r>
            <a:br>
              <a:rPr kumimoji="0" lang="zh-CN" altLang="en-US" sz="3200" b="0" i="0" u="none" strike="noStrike" kern="1200" cap="none" spc="0" normalizeH="0" baseline="0" noProof="0" dirty="0">
                <a:ln>
                  <a:noFill/>
                </a:ln>
                <a:solidFill>
                  <a:prstClr val="black"/>
                </a:solidFill>
                <a:effectLst/>
                <a:uLnTx/>
                <a:uFillTx/>
                <a:latin typeface="Calibri"/>
                <a:ea typeface="黑体"/>
                <a:cs typeface="+mn-cs"/>
              </a:rPr>
            </a:br>
            <a:r>
              <a:rPr kumimoji="0" lang="zh-CN" altLang="en-US" sz="3200" b="1" i="0" u="none" strike="noStrike" kern="1200" cap="none" spc="0" normalizeH="0" baseline="0" noProof="0" dirty="0">
                <a:ln>
                  <a:noFill/>
                </a:ln>
                <a:solidFill>
                  <a:prstClr val="black"/>
                </a:solidFill>
                <a:effectLst/>
                <a:uLnTx/>
                <a:uFillTx/>
                <a:latin typeface="Calibri"/>
                <a:ea typeface="黑体"/>
                <a:cs typeface="+mn-cs"/>
              </a:rPr>
              <a:t>金融相关的决策常常依法需要提供理由</a:t>
            </a:r>
            <a:br>
              <a:rPr kumimoji="0" lang="zh-CN" altLang="en-US" sz="3200" b="0" i="0" u="none" strike="noStrike" kern="1200" cap="none" spc="0" normalizeH="0" baseline="0" noProof="0" dirty="0">
                <a:ln>
                  <a:noFill/>
                </a:ln>
                <a:solidFill>
                  <a:prstClr val="black"/>
                </a:solidFill>
                <a:effectLst/>
                <a:uLnTx/>
                <a:uFillTx/>
                <a:latin typeface="Calibri"/>
                <a:ea typeface="黑体"/>
                <a:cs typeface="+mn-cs"/>
              </a:rPr>
            </a:b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为什麽拒绝了某個人的贷款？</a:t>
            </a:r>
            <a:br>
              <a:rPr kumimoji="0" lang="zh-CN" altLang="en-US" sz="3200" b="0" i="0" u="none" strike="noStrike" kern="1200" cap="none" spc="0" normalizeH="0" baseline="0" noProof="0" dirty="0">
                <a:ln>
                  <a:noFill/>
                </a:ln>
                <a:solidFill>
                  <a:prstClr val="black"/>
                </a:solidFill>
                <a:effectLst/>
                <a:uLnTx/>
                <a:uFillTx/>
                <a:latin typeface="Calibri"/>
                <a:ea typeface="黑体"/>
                <a:cs typeface="+mn-cs"/>
              </a:rPr>
            </a:br>
            <a:r>
              <a:rPr kumimoji="0" lang="zh-CN" altLang="en-US" sz="3200" b="1" i="0" u="none" strike="noStrike" kern="1200" cap="none" spc="0" normalizeH="0" baseline="0" noProof="0" dirty="0">
                <a:ln>
                  <a:noFill/>
                </a:ln>
                <a:solidFill>
                  <a:prstClr val="black"/>
                </a:solidFill>
                <a:effectLst/>
                <a:uLnTx/>
                <a:uFillTx/>
                <a:latin typeface="Calibri"/>
                <a:ea typeface="黑体"/>
                <a:cs typeface="+mn-cs"/>
              </a:rPr>
              <a:t>模型诊断：到底机器学到了什么</a:t>
            </a:r>
            <a:br>
              <a:rPr kumimoji="0" lang="zh-CN" altLang="en-US" sz="4000" b="1" i="0" u="none" strike="noStrike" kern="1200" cap="none" spc="0" normalizeH="0" baseline="0" noProof="0" dirty="0">
                <a:ln>
                  <a:noFill/>
                </a:ln>
                <a:solidFill>
                  <a:prstClr val="black"/>
                </a:solidFill>
                <a:effectLst/>
                <a:uLnTx/>
                <a:uFillTx/>
                <a:latin typeface="Calibri"/>
                <a:ea typeface="黑体"/>
                <a:cs typeface="+mn-cs"/>
              </a:rPr>
            </a:b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不能只看正确率？想想神马汉斯的故事</a:t>
            </a:r>
            <a:endParaRPr kumimoji="0" lang="zh-TW" altLang="en-US" sz="2400" b="0" i="0" u="none" strike="noStrike" kern="1200" cap="none" spc="0" normalizeH="0" baseline="0" noProof="0" dirty="0">
              <a:ln>
                <a:noFill/>
              </a:ln>
              <a:solidFill>
                <a:prstClr val="black"/>
              </a:solidFill>
              <a:effectLst/>
              <a:uLnTx/>
              <a:uFillTx/>
              <a:latin typeface="黑体"/>
              <a:ea typeface="黑体"/>
              <a:cs typeface="+mn-cs"/>
            </a:endParaRPr>
          </a:p>
        </p:txBody>
      </p:sp>
    </p:spTree>
    <p:extLst>
      <p:ext uri="{BB962C8B-B14F-4D97-AF65-F5344CB8AC3E}">
        <p14:creationId xmlns:p14="http://schemas.microsoft.com/office/powerpoint/2010/main" val="330151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深度学习的可解释性</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8" name="矩形 7">
            <a:extLst>
              <a:ext uri="{FF2B5EF4-FFF2-40B4-BE49-F238E27FC236}">
                <a16:creationId xmlns:a16="http://schemas.microsoft.com/office/drawing/2014/main" id="{6DBD6047-FBFE-45BA-814F-36EBD0FF5473}"/>
              </a:ext>
            </a:extLst>
          </p:cNvPr>
          <p:cNvSpPr/>
          <p:nvPr/>
        </p:nvSpPr>
        <p:spPr>
          <a:xfrm>
            <a:off x="207656" y="5547022"/>
            <a:ext cx="3050984"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黑体"/>
                <a:cs typeface="+mn-cs"/>
              </a:rPr>
              <a:t>https://www.explainxkcd.com/wiki/index.php/1838:_Machine_Learning</a:t>
            </a:r>
            <a:endParaRPr kumimoji="0" lang="zh-TW" altLang="en-US" sz="1800" b="0" i="0" u="none" strike="noStrike" kern="1200" cap="none" spc="0" normalizeH="0" baseline="0" noProof="0" dirty="0">
              <a:ln>
                <a:noFill/>
              </a:ln>
              <a:solidFill>
                <a:prstClr val="black"/>
              </a:solidFill>
              <a:effectLst/>
              <a:uLnTx/>
              <a:uFillTx/>
              <a:latin typeface="Calibri"/>
              <a:ea typeface="黑体"/>
              <a:cs typeface="+mn-cs"/>
            </a:endParaRPr>
          </a:p>
        </p:txBody>
      </p:sp>
      <p:pic>
        <p:nvPicPr>
          <p:cNvPr id="9" name="Picture 2" descr="https://www.dataquest.io/blog/content/images/2018/10/machine_learning_2x.png">
            <a:extLst>
              <a:ext uri="{FF2B5EF4-FFF2-40B4-BE49-F238E27FC236}">
                <a16:creationId xmlns:a16="http://schemas.microsoft.com/office/drawing/2014/main" id="{8946175B-49A9-4FA5-84BA-D7D5B7535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1687" y="735363"/>
            <a:ext cx="5802313" cy="5850222"/>
          </a:xfrm>
          <a:prstGeom prst="rect">
            <a:avLst/>
          </a:prstGeom>
          <a:noFill/>
          <a:extLst>
            <a:ext uri="{909E8E84-426E-40DD-AFC4-6F175D3DCCD1}">
              <a14:hiddenFill xmlns:a14="http://schemas.microsoft.com/office/drawing/2010/main">
                <a:solidFill>
                  <a:srgbClr val="FFFFFF"/>
                </a:solidFill>
              </a14:hiddenFill>
            </a:ext>
          </a:extLst>
        </p:spPr>
      </p:pic>
      <p:sp>
        <p:nvSpPr>
          <p:cNvPr id="10" name="語音泡泡: 圓角矩形 6">
            <a:extLst>
              <a:ext uri="{FF2B5EF4-FFF2-40B4-BE49-F238E27FC236}">
                <a16:creationId xmlns:a16="http://schemas.microsoft.com/office/drawing/2014/main" id="{278FD262-8DEC-4EB3-9ACE-6A4C88B2CAFC}"/>
              </a:ext>
            </a:extLst>
          </p:cNvPr>
          <p:cNvSpPr/>
          <p:nvPr/>
        </p:nvSpPr>
        <p:spPr>
          <a:xfrm>
            <a:off x="5800165" y="4697506"/>
            <a:ext cx="3183402" cy="833126"/>
          </a:xfrm>
          <a:prstGeom prst="wedgeRoundRectCallout">
            <a:avLst>
              <a:gd name="adj1" fmla="val -28386"/>
              <a:gd name="adj2" fmla="val -7329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我知道答案为什么错，所以我可以修正它</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1" name="矩形 10">
            <a:extLst>
              <a:ext uri="{FF2B5EF4-FFF2-40B4-BE49-F238E27FC236}">
                <a16:creationId xmlns:a16="http://schemas.microsoft.com/office/drawing/2014/main" id="{4B48F505-F8CE-4A79-9AAE-8376CCA98861}"/>
              </a:ext>
            </a:extLst>
          </p:cNvPr>
          <p:cNvSpPr/>
          <p:nvPr/>
        </p:nvSpPr>
        <p:spPr>
          <a:xfrm>
            <a:off x="381794" y="1771077"/>
            <a:ext cx="25781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我们可以根据可解释性来改进机器学习模型</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pic>
        <p:nvPicPr>
          <p:cNvPr id="16" name="圖片 13">
            <a:extLst>
              <a:ext uri="{FF2B5EF4-FFF2-40B4-BE49-F238E27FC236}">
                <a16:creationId xmlns:a16="http://schemas.microsoft.com/office/drawing/2014/main" id="{29703C8D-CCCC-48B7-8EE1-C35F3880465B}"/>
              </a:ext>
            </a:extLst>
          </p:cNvPr>
          <p:cNvPicPr>
            <a:picLocks noChangeAspect="1"/>
          </p:cNvPicPr>
          <p:nvPr/>
        </p:nvPicPr>
        <p:blipFill>
          <a:blip r:embed="rId5"/>
          <a:stretch>
            <a:fillRect/>
          </a:stretch>
        </p:blipFill>
        <p:spPr>
          <a:xfrm>
            <a:off x="2588853" y="3848354"/>
            <a:ext cx="1689231" cy="1667257"/>
          </a:xfrm>
          <a:prstGeom prst="rect">
            <a:avLst/>
          </a:prstGeom>
        </p:spPr>
      </p:pic>
      <p:sp>
        <p:nvSpPr>
          <p:cNvPr id="17" name="文字方塊 5">
            <a:extLst>
              <a:ext uri="{FF2B5EF4-FFF2-40B4-BE49-F238E27FC236}">
                <a16:creationId xmlns:a16="http://schemas.microsoft.com/office/drawing/2014/main" id="{BD9569DC-935D-45E9-AB50-785B5F7AB688}"/>
              </a:ext>
            </a:extLst>
          </p:cNvPr>
          <p:cNvSpPr txBox="1"/>
          <p:nvPr/>
        </p:nvSpPr>
        <p:spPr>
          <a:xfrm>
            <a:off x="4944165" y="5525115"/>
            <a:ext cx="285336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With explainable ML</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15260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深度学习的可解释性</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31998D96-A1AA-47D8-A01C-DCD97E579108}"/>
                  </a:ext>
                </a:extLst>
              </p:cNvPr>
              <p:cNvSpPr txBox="1">
                <a:spLocks/>
              </p:cNvSpPr>
              <p:nvPr/>
            </p:nvSpPr>
            <p:spPr>
              <a:xfrm>
                <a:off x="515428" y="1474463"/>
                <a:ext cx="78867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机器学习可解释性的目标</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a:t>
                </a:r>
                <a14:m>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完全清楚机器学习模型</a:t>
                </a:r>
                <a:endParaRPr kumimoji="0" lang="en-US" altLang="zh-CN" sz="2400" b="0" i="0" u="none" strike="noStrike" kern="1200" cap="none" spc="0" normalizeH="0" baseline="0" noProof="0" dirty="0">
                  <a:ln>
                    <a:noFill/>
                  </a:ln>
                  <a:solidFill>
                    <a:prstClr val="black"/>
                  </a:solidFill>
                  <a:effectLst/>
                  <a:uLnTx/>
                  <a:uFillTx/>
                  <a:latin typeface="Calibri"/>
                  <a:ea typeface="黑体"/>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的工作机理</a:t>
                </a:r>
                <a:endParaRPr kumimoji="0" lang="en-US" altLang="zh-TW" sz="2400" b="0" i="0" u="none" strike="noStrike" kern="1200" cap="none" spc="0" normalizeH="0" baseline="0" noProof="0" dirty="0">
                  <a:ln>
                    <a:noFill/>
                  </a:ln>
                  <a:solidFill>
                    <a:prstClr val="black"/>
                  </a:solidFill>
                  <a:effectLst/>
                  <a:uLnTx/>
                  <a:uFillTx/>
                  <a:latin typeface="Calibri"/>
                  <a:ea typeface="黑体"/>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Calibri"/>
                    <a:ea typeface="黑体"/>
                    <a:cs typeface="+mn-cs"/>
                  </a:rPr>
                  <a:t>人脑也是一个黑盒模型</a:t>
                </a:r>
                <a:r>
                  <a:rPr kumimoji="0" lang="en-US" altLang="zh-TW" sz="2000" b="0" i="0" u="none" strike="noStrike" kern="1200" cap="none" spc="0" normalizeH="0" baseline="0" noProof="0" dirty="0">
                    <a:ln>
                      <a:noFill/>
                    </a:ln>
                    <a:solidFill>
                      <a:prstClr val="black"/>
                    </a:solidFill>
                    <a:effectLst/>
                    <a:uLnTx/>
                    <a:uFillTx/>
                    <a:latin typeface="Calibri"/>
                    <a:ea typeface="黑体"/>
                    <a:cs typeface="+mn-cs"/>
                  </a:rPr>
                  <a:t>!</a:t>
                </a:r>
              </a:p>
              <a:p>
                <a:pPr marL="800100" marR="0" lvl="1" indent="-3429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Calibri"/>
                    <a:ea typeface="黑体"/>
                    <a:cs typeface="+mn-cs"/>
                  </a:rPr>
                  <a:t>人类不相信深度学习因为它是黑盒，但他们却相信其他人类的决策！</a:t>
                </a:r>
                <a:endParaRPr kumimoji="0" lang="en-US" altLang="zh-TW" sz="20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2" name="內容版面配置區 2">
                <a:extLst>
                  <a:ext uri="{FF2B5EF4-FFF2-40B4-BE49-F238E27FC236}">
                    <a16:creationId xmlns="" xmlns:a16="http://schemas.microsoft.com/office/drawing/2014/main" xmlns:a14="http://schemas.microsoft.com/office/drawing/2010/main" id="{31998D96-A1AA-47D8-A01C-DCD97E579108}"/>
                  </a:ext>
                </a:extLst>
              </p:cNvPr>
              <p:cNvSpPr txBox="1">
                <a:spLocks noRot="1" noChangeAspect="1" noMove="1" noResize="1" noEditPoints="1" noAdjustHandles="1" noChangeArrowheads="1" noChangeShapeType="1" noTextEdit="1"/>
              </p:cNvSpPr>
              <p:nvPr/>
            </p:nvSpPr>
            <p:spPr>
              <a:xfrm>
                <a:off x="515428" y="1474463"/>
                <a:ext cx="7886700" cy="4351338"/>
              </a:xfrm>
              <a:prstGeom prst="rect">
                <a:avLst/>
              </a:prstGeom>
              <a:blipFill rotWithShape="0">
                <a:blip r:embed="rId4"/>
                <a:stretch>
                  <a:fillRect t="-2521" r="-2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152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深度学习的可解释性</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10" name="標題 1">
            <a:extLst>
              <a:ext uri="{FF2B5EF4-FFF2-40B4-BE49-F238E27FC236}">
                <a16:creationId xmlns:a16="http://schemas.microsoft.com/office/drawing/2014/main" id="{9FDC0EB3-813A-4530-A87C-89A4FE893731}"/>
              </a:ext>
            </a:extLst>
          </p:cNvPr>
          <p:cNvSpPr txBox="1">
            <a:spLocks/>
          </p:cNvSpPr>
          <p:nvPr/>
        </p:nvSpPr>
        <p:spPr>
          <a:xfrm>
            <a:off x="628650" y="681037"/>
            <a:ext cx="7439585" cy="1009652"/>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6000" b="0" i="0" u="none" strike="noStrike" kern="1200" cap="none" spc="0" normalizeH="0" baseline="0" noProof="0" dirty="0">
                <a:ln>
                  <a:noFill/>
                </a:ln>
                <a:solidFill>
                  <a:prstClr val="black"/>
                </a:solidFill>
                <a:effectLst/>
                <a:uLnTx/>
                <a:uFillTx/>
                <a:latin typeface="Calibri"/>
                <a:ea typeface="黑体"/>
                <a:cs typeface="+mj-cs"/>
              </a:rPr>
              <a:t>可解释性</a:t>
            </a:r>
            <a:r>
              <a:rPr kumimoji="0" lang="en-US" altLang="zh-TW" sz="6000" b="0" i="0" u="none" strike="noStrike" kern="1200" cap="none" spc="0" normalizeH="0" baseline="0" noProof="0" dirty="0">
                <a:ln>
                  <a:noFill/>
                </a:ln>
                <a:solidFill>
                  <a:prstClr val="black"/>
                </a:solidFill>
                <a:effectLst/>
                <a:uLnTx/>
                <a:uFillTx/>
                <a:latin typeface="Calibri"/>
                <a:ea typeface="黑体"/>
                <a:cs typeface="+mj-cs"/>
              </a:rPr>
              <a:t> v.s. </a:t>
            </a:r>
            <a:r>
              <a:rPr kumimoji="0" lang="zh-CN" altLang="en-US" sz="6000" b="0" i="0" u="none" strike="noStrike" kern="1200" cap="none" spc="0" normalizeH="0" baseline="0" noProof="0" dirty="0">
                <a:ln>
                  <a:noFill/>
                </a:ln>
                <a:solidFill>
                  <a:prstClr val="black"/>
                </a:solidFill>
                <a:effectLst/>
                <a:uLnTx/>
                <a:uFillTx/>
                <a:latin typeface="Calibri"/>
                <a:ea typeface="黑体"/>
                <a:cs typeface="+mj-cs"/>
              </a:rPr>
              <a:t>功能强大</a:t>
            </a:r>
            <a:endParaRPr kumimoji="0" lang="zh-TW" altLang="en-US" sz="6000" b="0" i="0" u="none" strike="noStrike" kern="1200" cap="none" spc="0" normalizeH="0" baseline="0" noProof="0" dirty="0">
              <a:ln>
                <a:noFill/>
              </a:ln>
              <a:solidFill>
                <a:prstClr val="black"/>
              </a:solidFill>
              <a:effectLst/>
              <a:uLnTx/>
              <a:uFillTx/>
              <a:latin typeface="Calibri"/>
              <a:ea typeface="黑体"/>
              <a:cs typeface="+mj-cs"/>
            </a:endParaRPr>
          </a:p>
        </p:txBody>
      </p:sp>
      <p:sp>
        <p:nvSpPr>
          <p:cNvPr id="11" name="內容版面配置區 2">
            <a:extLst>
              <a:ext uri="{FF2B5EF4-FFF2-40B4-BE49-F238E27FC236}">
                <a16:creationId xmlns:a16="http://schemas.microsoft.com/office/drawing/2014/main" id="{D92F82D1-A27B-49E0-B068-4D1F1D869147}"/>
              </a:ext>
            </a:extLst>
          </p:cNvPr>
          <p:cNvSpPr txBox="1">
            <a:spLocks/>
          </p:cNvSpPr>
          <p:nvPr/>
        </p:nvSpPr>
        <p:spPr>
          <a:xfrm>
            <a:off x="628650" y="1825625"/>
            <a:ext cx="78867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某些模型本质上是可解释的</a:t>
            </a:r>
            <a:endParaRPr kumimoji="0" lang="en-US" altLang="zh-TW" sz="2400" b="0" i="0" u="none" strike="noStrike" kern="1200" cap="none" spc="0" normalizeH="0" baseline="0" noProof="0" dirty="0">
              <a:ln>
                <a:noFill/>
              </a:ln>
              <a:solidFill>
                <a:prstClr val="black"/>
              </a:solidFill>
              <a:effectLst/>
              <a:uLnTx/>
              <a:uFillTx/>
              <a:latin typeface="Calibri"/>
              <a:ea typeface="黑体"/>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Calibri"/>
                <a:ea typeface="黑体"/>
                <a:cs typeface="+mn-cs"/>
              </a:rPr>
              <a:t>例如，线性模型</a:t>
            </a:r>
            <a:r>
              <a:rPr kumimoji="0" lang="en-US" altLang="zh-TW" sz="2000" b="0" i="0" u="none" strike="noStrike" kern="1200" cap="none" spc="0" normalizeH="0" baseline="0" noProof="0" dirty="0">
                <a:ln>
                  <a:noFill/>
                </a:ln>
                <a:solidFill>
                  <a:prstClr val="black"/>
                </a:solidFill>
                <a:effectLst/>
                <a:uLnTx/>
                <a:uFillTx/>
                <a:latin typeface="Calibri"/>
                <a:ea typeface="黑体"/>
                <a:cs typeface="+mn-cs"/>
              </a:rPr>
              <a:t>(</a:t>
            </a:r>
            <a:r>
              <a:rPr kumimoji="0" lang="zh-CN" altLang="en-US" sz="2000" b="0" i="0" u="none" strike="noStrike" kern="1200" cap="none" spc="0" normalizeH="0" baseline="0" noProof="0" dirty="0">
                <a:ln>
                  <a:noFill/>
                </a:ln>
                <a:solidFill>
                  <a:prstClr val="black"/>
                </a:solidFill>
                <a:effectLst/>
                <a:uLnTx/>
                <a:uFillTx/>
                <a:latin typeface="Calibri"/>
                <a:ea typeface="黑体"/>
                <a:cs typeface="+mn-cs"/>
              </a:rPr>
              <a:t>可以从权重知道特征的重要性</a:t>
            </a:r>
            <a:r>
              <a:rPr kumimoji="0" lang="en-US" altLang="zh-TW" sz="2000" b="0" i="0" u="none" strike="noStrike" kern="1200" cap="none" spc="0" normalizeH="0" baseline="0" noProof="0" dirty="0">
                <a:ln>
                  <a:noFill/>
                </a:ln>
                <a:solidFill>
                  <a:prstClr val="black"/>
                </a:solidFill>
                <a:effectLst/>
                <a:uLnTx/>
                <a:uFillTx/>
                <a:latin typeface="Calibri"/>
                <a:ea typeface="黑体"/>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Calibri"/>
                <a:ea typeface="黑体"/>
                <a:cs typeface="+mn-cs"/>
              </a:rPr>
              <a:t>但是，这种模型功能并不强大</a:t>
            </a:r>
            <a:r>
              <a:rPr kumimoji="0" lang="en-US" altLang="zh-TW" sz="2000" b="0" i="0" u="none" strike="noStrike" kern="1200" cap="none" spc="0" normalizeH="0" baseline="0" noProof="0" dirty="0">
                <a:ln>
                  <a:noFill/>
                </a:ln>
                <a:solidFill>
                  <a:prstClr val="black"/>
                </a:solidFill>
                <a:effectLst/>
                <a:uLnTx/>
                <a:uFillTx/>
                <a:latin typeface="Calibri"/>
                <a:ea typeface="黑体"/>
                <a:cs typeface="+mn-cs"/>
              </a:rPr>
              <a:t>.</a:t>
            </a:r>
          </a:p>
          <a:p>
            <a:pPr marL="342900" marR="0" lvl="0" indent="-34290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深度神经网络很难解释</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Calibri"/>
                <a:ea typeface="黑体"/>
                <a:cs typeface="+mn-cs"/>
              </a:rPr>
              <a:t>深度神经网络是黑盒</a:t>
            </a:r>
            <a:r>
              <a:rPr kumimoji="0" lang="en-US" altLang="zh-TW" sz="2000" b="0" i="0" u="none" strike="noStrike" kern="1200" cap="none" spc="0" normalizeH="0" baseline="0" noProof="0" dirty="0">
                <a:ln>
                  <a:noFill/>
                </a:ln>
                <a:solidFill>
                  <a:prstClr val="black"/>
                </a:solidFill>
                <a:effectLst/>
                <a:uLnTx/>
                <a:uFillTx/>
                <a:latin typeface="Calibri"/>
                <a:ea typeface="黑体"/>
                <a:cs typeface="+mn-cs"/>
              </a:rPr>
              <a:t> </a:t>
            </a:r>
          </a:p>
          <a:p>
            <a:pPr marL="457200" marR="0" lvl="1" indent="0" algn="ctr"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altLang="zh-TW" sz="2000" b="0" i="0" u="none" strike="noStrike" kern="1200" cap="none" spc="0" normalizeH="0" baseline="0" noProof="0" dirty="0">
              <a:ln>
                <a:noFill/>
              </a:ln>
              <a:solidFill>
                <a:prstClr val="black"/>
              </a:solidFill>
              <a:effectLst/>
              <a:uLnTx/>
              <a:uFillTx/>
              <a:latin typeface="Calibri"/>
              <a:ea typeface="黑体"/>
              <a:cs typeface="+mn-cs"/>
            </a:endParaRPr>
          </a:p>
          <a:p>
            <a:pPr marL="457200" marR="0" lvl="1" indent="0" algn="ctr"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altLang="zh-TW" sz="2000" b="0" i="0" u="none" strike="noStrike" kern="1200" cap="none" spc="0" normalizeH="0" baseline="0" noProof="0" dirty="0">
              <a:ln>
                <a:noFill/>
              </a:ln>
              <a:solidFill>
                <a:prstClr val="black"/>
              </a:solidFill>
              <a:effectLst/>
              <a:uLnTx/>
              <a:uFillTx/>
              <a:latin typeface="Calibri"/>
              <a:ea typeface="黑体"/>
              <a:cs typeface="+mn-cs"/>
            </a:endParaRPr>
          </a:p>
          <a:p>
            <a:pPr marL="457200" marR="0" lvl="1" indent="0" algn="ctr"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altLang="zh-TW" sz="2000" b="0" i="0" u="none" strike="noStrike" kern="1200" cap="none" spc="0" normalizeH="0" baseline="0" noProof="0" dirty="0">
              <a:ln>
                <a:noFill/>
              </a:ln>
              <a:solidFill>
                <a:prstClr val="black"/>
              </a:solidFill>
              <a:effectLst/>
              <a:uLnTx/>
              <a:uFillTx/>
              <a:latin typeface="Calibri"/>
              <a:ea typeface="黑体"/>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Calibri"/>
                <a:ea typeface="黑体"/>
                <a:cs typeface="+mn-cs"/>
              </a:rPr>
              <a:t>但它功能远强大于线性模型 </a:t>
            </a:r>
            <a:r>
              <a:rPr kumimoji="0" lang="en-US" altLang="zh-TW" sz="2000" b="0" i="0" u="none" strike="noStrike" kern="1200" cap="none" spc="0" normalizeH="0" baseline="0" noProof="0" dirty="0">
                <a:ln>
                  <a:noFill/>
                </a:ln>
                <a:solidFill>
                  <a:prstClr val="black"/>
                </a:solidFill>
                <a:effectLst/>
                <a:uLnTx/>
                <a:uFillTx/>
                <a:latin typeface="Calibri"/>
                <a:ea typeface="黑体"/>
                <a:cs typeface="+mn-cs"/>
              </a:rPr>
              <a:t>…</a:t>
            </a:r>
            <a:endParaRPr kumimoji="0" lang="zh-TW" altLang="en-US" sz="20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6" name="語音泡泡: 圓角矩形 6">
            <a:extLst>
              <a:ext uri="{FF2B5EF4-FFF2-40B4-BE49-F238E27FC236}">
                <a16:creationId xmlns:a16="http://schemas.microsoft.com/office/drawing/2014/main" id="{274D12B6-4D17-41A6-A6FD-126B5D2F9A57}"/>
              </a:ext>
            </a:extLst>
          </p:cNvPr>
          <p:cNvSpPr/>
          <p:nvPr/>
        </p:nvSpPr>
        <p:spPr>
          <a:xfrm>
            <a:off x="1392778" y="3762245"/>
            <a:ext cx="3475057" cy="881349"/>
          </a:xfrm>
          <a:prstGeom prst="wedgeRoundRectCallout">
            <a:avLst>
              <a:gd name="adj1" fmla="val -16821"/>
              <a:gd name="adj2" fmla="val 29536"/>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黑体"/>
                <a:ea typeface="黑体"/>
                <a:cs typeface="+mn-cs"/>
              </a:rPr>
              <a:t>因为深度网络是黑盒，所以我们不用它。</a:t>
            </a:r>
            <a:endParaRPr kumimoji="0" lang="zh-TW" altLang="en-US" sz="2400" b="0" i="0" u="none" strike="noStrike" kern="1200" cap="none" spc="0" normalizeH="0" baseline="0" noProof="0" dirty="0">
              <a:ln>
                <a:noFill/>
              </a:ln>
              <a:solidFill>
                <a:prstClr val="black"/>
              </a:solidFill>
              <a:effectLst/>
              <a:uLnTx/>
              <a:uFillTx/>
              <a:latin typeface="黑体"/>
              <a:ea typeface="黑体"/>
              <a:cs typeface="+mn-cs"/>
            </a:endParaRPr>
          </a:p>
        </p:txBody>
      </p:sp>
      <p:sp>
        <p:nvSpPr>
          <p:cNvPr id="17" name="文字方塊 7">
            <a:extLst>
              <a:ext uri="{FF2B5EF4-FFF2-40B4-BE49-F238E27FC236}">
                <a16:creationId xmlns:a16="http://schemas.microsoft.com/office/drawing/2014/main" id="{B34B1808-9B62-4770-BF40-0F72481F1BB4}"/>
              </a:ext>
            </a:extLst>
          </p:cNvPr>
          <p:cNvSpPr txBox="1"/>
          <p:nvPr/>
        </p:nvSpPr>
        <p:spPr>
          <a:xfrm>
            <a:off x="4867835" y="3919888"/>
            <a:ext cx="263055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黑体"/>
                <a:ea typeface="黑体"/>
                <a:cs typeface="+mn-cs"/>
              </a:rPr>
              <a:t>= </a:t>
            </a:r>
            <a:r>
              <a:rPr kumimoji="0" lang="zh-CN" altLang="en-US" sz="2800" b="0" i="0" u="none" strike="noStrike" kern="1200" cap="none" spc="0" normalizeH="0" baseline="0" noProof="0" dirty="0">
                <a:ln>
                  <a:noFill/>
                </a:ln>
                <a:solidFill>
                  <a:prstClr val="black"/>
                </a:solidFill>
                <a:effectLst/>
                <a:uLnTx/>
                <a:uFillTx/>
                <a:latin typeface="黑体"/>
                <a:ea typeface="黑体"/>
                <a:cs typeface="+mn-cs"/>
              </a:rPr>
              <a:t>削足适履</a:t>
            </a: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sym typeface="Wingdings" panose="05000000000000000000" pitchFamily="2" charset="2"/>
              </a:rPr>
              <a:t></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8" name="語音泡泡: 圓角矩形 8">
            <a:extLst>
              <a:ext uri="{FF2B5EF4-FFF2-40B4-BE49-F238E27FC236}">
                <a16:creationId xmlns:a16="http://schemas.microsoft.com/office/drawing/2014/main" id="{7EC5B34C-45CD-46CF-ABAB-76F6142BF5F0}"/>
              </a:ext>
            </a:extLst>
          </p:cNvPr>
          <p:cNvSpPr/>
          <p:nvPr/>
        </p:nvSpPr>
        <p:spPr>
          <a:xfrm>
            <a:off x="1285201" y="5198195"/>
            <a:ext cx="6383521" cy="523220"/>
          </a:xfrm>
          <a:prstGeom prst="wedgeRoundRectCallout">
            <a:avLst>
              <a:gd name="adj1" fmla="val 47366"/>
              <a:gd name="adj2" fmla="val 22585"/>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Let’s make deep network interpretable.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1869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6" grpId="0" animBg="1"/>
      <p:bldP spid="17" grpId="0"/>
      <p:bldP spid="1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深度学习的可解释性</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pic>
        <p:nvPicPr>
          <p:cNvPr id="2" name="图片 1">
            <a:extLst>
              <a:ext uri="{FF2B5EF4-FFF2-40B4-BE49-F238E27FC236}">
                <a16:creationId xmlns:a16="http://schemas.microsoft.com/office/drawing/2014/main" id="{E8E3E788-5AC6-4A2F-88A4-7A4BFA09D295}"/>
              </a:ext>
            </a:extLst>
          </p:cNvPr>
          <p:cNvPicPr>
            <a:picLocks noChangeAspect="1"/>
          </p:cNvPicPr>
          <p:nvPr/>
        </p:nvPicPr>
        <p:blipFill rotWithShape="1">
          <a:blip r:embed="rId4"/>
          <a:srcRect r="28525"/>
          <a:stretch/>
        </p:blipFill>
        <p:spPr>
          <a:xfrm>
            <a:off x="0" y="870151"/>
            <a:ext cx="4894729" cy="5567081"/>
          </a:xfrm>
          <a:prstGeom prst="rect">
            <a:avLst/>
          </a:prstGeom>
        </p:spPr>
      </p:pic>
      <p:sp>
        <p:nvSpPr>
          <p:cNvPr id="3" name="文本框 2">
            <a:extLst>
              <a:ext uri="{FF2B5EF4-FFF2-40B4-BE49-F238E27FC236}">
                <a16:creationId xmlns:a16="http://schemas.microsoft.com/office/drawing/2014/main" id="{570EF820-2691-4C24-962D-F48B3FD441FD}"/>
              </a:ext>
            </a:extLst>
          </p:cNvPr>
          <p:cNvSpPr txBox="1"/>
          <p:nvPr/>
        </p:nvSpPr>
        <p:spPr>
          <a:xfrm>
            <a:off x="4464423" y="4141693"/>
            <a:ext cx="185140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黑体"/>
                <a:cs typeface="+mn-cs"/>
              </a:rPr>
              <a:t>Powerful Model</a:t>
            </a:r>
            <a:endParaRPr kumimoji="0" lang="zh-CN" altLang="en-US" sz="20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B0460E32-D124-45AC-83FC-D2ECDB820F61}"/>
              </a:ext>
            </a:extLst>
          </p:cNvPr>
          <p:cNvSpPr txBox="1"/>
          <p:nvPr/>
        </p:nvSpPr>
        <p:spPr>
          <a:xfrm>
            <a:off x="4707911" y="1410482"/>
            <a:ext cx="3924204" cy="224676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应该扩大“照明”范围，让强大的模型 </a:t>
            </a:r>
            <a:r>
              <a:rPr kumimoji="0" lang="en-US" altLang="zh-CN" sz="2800" b="0" i="0" u="none" strike="noStrike" kern="1200" cap="none" spc="0" normalizeH="0" baseline="0" noProof="0" dirty="0">
                <a:ln>
                  <a:noFill/>
                </a:ln>
                <a:solidFill>
                  <a:prstClr val="black"/>
                </a:solidFill>
                <a:effectLst/>
                <a:uLnTx/>
                <a:uFillTx/>
                <a:latin typeface="Calibri"/>
                <a:ea typeface="黑体"/>
                <a:cs typeface="+mn-cs"/>
              </a:rPr>
              <a:t>(</a:t>
            </a: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钥匙</a:t>
            </a:r>
            <a:r>
              <a:rPr kumimoji="0" lang="en-US" altLang="zh-CN" sz="2800" b="0" i="0" u="none" strike="noStrike" kern="1200" cap="none" spc="0" normalizeH="0" baseline="0" noProof="0" dirty="0">
                <a:ln>
                  <a:noFill/>
                </a:ln>
                <a:solidFill>
                  <a:prstClr val="black"/>
                </a:solidFill>
                <a:effectLst/>
                <a:uLnTx/>
                <a:uFillTx/>
                <a:latin typeface="Calibri"/>
                <a:ea typeface="黑体"/>
                <a:cs typeface="+mn-cs"/>
              </a:rPr>
              <a:t>) </a:t>
            </a: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处于可解释 </a:t>
            </a:r>
            <a:r>
              <a:rPr kumimoji="0" lang="en-US" altLang="zh-CN" sz="2800" b="0" i="0" u="none" strike="noStrike" kern="1200" cap="none" spc="0" normalizeH="0" baseline="0" noProof="0" dirty="0">
                <a:ln>
                  <a:noFill/>
                </a:ln>
                <a:solidFill>
                  <a:prstClr val="black"/>
                </a:solidFill>
                <a:effectLst/>
                <a:uLnTx/>
                <a:uFillTx/>
                <a:latin typeface="Calibri"/>
                <a:ea typeface="黑体"/>
                <a:cs typeface="+mn-cs"/>
              </a:rPr>
              <a:t>(</a:t>
            </a: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光照</a:t>
            </a:r>
            <a:r>
              <a:rPr kumimoji="0" lang="en-US" altLang="zh-CN" sz="2800" b="0" i="0" u="none" strike="noStrike" kern="1200" cap="none" spc="0" normalizeH="0" baseline="0" noProof="0" dirty="0">
                <a:ln>
                  <a:noFill/>
                </a:ln>
                <a:solidFill>
                  <a:prstClr val="black"/>
                </a:solidFill>
                <a:effectLst/>
                <a:uLnTx/>
                <a:uFillTx/>
                <a:latin typeface="Calibri"/>
                <a:ea typeface="黑体"/>
                <a:cs typeface="+mn-cs"/>
              </a:rPr>
              <a:t>) </a:t>
            </a:r>
            <a:r>
              <a:rPr kumimoji="0" lang="zh-CN" altLang="en-US" sz="2800" b="0" i="0" u="none" strike="noStrike" kern="1200" cap="none" spc="0" normalizeH="0" baseline="0" noProof="0" dirty="0">
                <a:ln>
                  <a:noFill/>
                </a:ln>
                <a:solidFill>
                  <a:prstClr val="black"/>
                </a:solidFill>
                <a:effectLst/>
                <a:uLnTx/>
                <a:uFillTx/>
                <a:latin typeface="Calibri"/>
                <a:ea typeface="黑体"/>
                <a:cs typeface="+mn-cs"/>
              </a:rPr>
              <a:t>范围内，而不是放弃使用照明范围外的物体。</a:t>
            </a:r>
          </a:p>
        </p:txBody>
      </p:sp>
    </p:spTree>
    <p:extLst>
      <p:ext uri="{BB962C8B-B14F-4D97-AF65-F5344CB8AC3E}">
        <p14:creationId xmlns:p14="http://schemas.microsoft.com/office/powerpoint/2010/main" val="3462928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深度学习的可解释性</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8" name="標題 1">
            <a:extLst>
              <a:ext uri="{FF2B5EF4-FFF2-40B4-BE49-F238E27FC236}">
                <a16:creationId xmlns:a16="http://schemas.microsoft.com/office/drawing/2014/main" id="{A0B40AA7-9F58-42BA-AF5E-18408DF8F0D6}"/>
              </a:ext>
            </a:extLst>
          </p:cNvPr>
          <p:cNvSpPr>
            <a:spLocks noGrp="1"/>
          </p:cNvSpPr>
          <p:nvPr>
            <p:ph type="ctrTitle"/>
          </p:nvPr>
        </p:nvSpPr>
        <p:spPr>
          <a:xfrm>
            <a:off x="685800" y="1341438"/>
            <a:ext cx="7772400" cy="2387600"/>
          </a:xfrm>
        </p:spPr>
        <p:txBody>
          <a:bodyPr/>
          <a:lstStyle/>
          <a:p>
            <a:r>
              <a:rPr lang="en-US" altLang="zh-TW" b="1" dirty="0"/>
              <a:t>Local Explanation:</a:t>
            </a:r>
            <a:br>
              <a:rPr lang="en-US" altLang="zh-TW" b="1" dirty="0"/>
            </a:br>
            <a:r>
              <a:rPr lang="en-US" altLang="zh-TW" b="1" dirty="0"/>
              <a:t>Explain the Decision</a:t>
            </a:r>
            <a:endParaRPr lang="zh-TW" altLang="en-US" b="1" dirty="0"/>
          </a:p>
        </p:txBody>
      </p:sp>
      <p:sp>
        <p:nvSpPr>
          <p:cNvPr id="9" name="矩形 8">
            <a:extLst>
              <a:ext uri="{FF2B5EF4-FFF2-40B4-BE49-F238E27FC236}">
                <a16:creationId xmlns:a16="http://schemas.microsoft.com/office/drawing/2014/main" id="{B635A73D-E6A6-47AE-AE11-78C28BFD5779}"/>
              </a:ext>
            </a:extLst>
          </p:cNvPr>
          <p:cNvSpPr/>
          <p:nvPr/>
        </p:nvSpPr>
        <p:spPr>
          <a:xfrm>
            <a:off x="1556834" y="4203204"/>
            <a:ext cx="6030331"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70C0"/>
                </a:solidFill>
                <a:effectLst/>
                <a:uLnTx/>
                <a:uFillTx/>
                <a:latin typeface="Calibri"/>
                <a:ea typeface="黑体"/>
                <a:cs typeface="+mn-cs"/>
              </a:rPr>
              <a:t>Questions: Why do you think this image is a cat?</a:t>
            </a:r>
            <a:endParaRPr kumimoji="0" lang="zh-TW" altLang="en-US" sz="2800" b="0" i="0" u="none" strike="noStrike" kern="1200" cap="none" spc="0" normalizeH="0" baseline="0" noProof="0" dirty="0">
              <a:ln>
                <a:noFill/>
              </a:ln>
              <a:solidFill>
                <a:srgbClr val="0070C0"/>
              </a:solidFill>
              <a:effectLst/>
              <a:uLnTx/>
              <a:uFillTx/>
              <a:latin typeface="Calibri"/>
              <a:ea typeface="黑体"/>
              <a:cs typeface="+mn-cs"/>
            </a:endParaRPr>
          </a:p>
        </p:txBody>
      </p:sp>
    </p:spTree>
    <p:extLst>
      <p:ext uri="{BB962C8B-B14F-4D97-AF65-F5344CB8AC3E}">
        <p14:creationId xmlns:p14="http://schemas.microsoft.com/office/powerpoint/2010/main" val="38941095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深度学习的可解释性</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8" name="標題 1">
            <a:extLst>
              <a:ext uri="{FF2B5EF4-FFF2-40B4-BE49-F238E27FC236}">
                <a16:creationId xmlns:a16="http://schemas.microsoft.com/office/drawing/2014/main" id="{5C0856F6-B837-435C-A20D-65D765DA5CEF}"/>
              </a:ext>
            </a:extLst>
          </p:cNvPr>
          <p:cNvSpPr txBox="1">
            <a:spLocks/>
          </p:cNvSpPr>
          <p:nvPr/>
        </p:nvSpPr>
        <p:spPr>
          <a:xfrm>
            <a:off x="-153178" y="850902"/>
            <a:ext cx="3447578" cy="93167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TW" sz="5400" b="0" i="0" u="none" strike="noStrike" kern="1200" cap="none" spc="0" normalizeH="0" baseline="0" noProof="0" dirty="0">
                <a:ln>
                  <a:noFill/>
                </a:ln>
                <a:solidFill>
                  <a:prstClr val="black"/>
                </a:solidFill>
                <a:effectLst/>
                <a:uLnTx/>
                <a:uFillTx/>
                <a:latin typeface="Calibri"/>
                <a:ea typeface="黑体"/>
                <a:cs typeface="+mj-cs"/>
              </a:rPr>
              <a:t>Basic Idea</a:t>
            </a:r>
            <a:endParaRPr kumimoji="0" lang="zh-TW" altLang="en-US" sz="5400" b="0" i="0" u="none" strike="noStrike" kern="1200" cap="none" spc="0" normalizeH="0" baseline="0" noProof="0" dirty="0">
              <a:ln>
                <a:noFill/>
              </a:ln>
              <a:solidFill>
                <a:prstClr val="black"/>
              </a:solidFill>
              <a:effectLst/>
              <a:uLnTx/>
              <a:uFillTx/>
              <a:latin typeface="Calibri"/>
              <a:ea typeface="黑体"/>
              <a:cs typeface="+mj-cs"/>
            </a:endParaRPr>
          </a:p>
        </p:txBody>
      </p:sp>
      <mc:AlternateContent xmlns:mc="http://schemas.openxmlformats.org/markup-compatibility/2006" xmlns:a14="http://schemas.microsoft.com/office/drawing/2010/main">
        <mc:Choice Requires="a14">
          <p:sp>
            <p:nvSpPr>
              <p:cNvPr id="9" name="文字方塊 3">
                <a:extLst>
                  <a:ext uri="{FF2B5EF4-FFF2-40B4-BE49-F238E27FC236}">
                    <a16:creationId xmlns:a16="http://schemas.microsoft.com/office/drawing/2014/main" id="{00A3D2D8-04D7-4869-B063-E2F0075E0660}"/>
                  </a:ext>
                </a:extLst>
              </p:cNvPr>
              <p:cNvSpPr txBox="1"/>
              <p:nvPr/>
            </p:nvSpPr>
            <p:spPr>
              <a:xfrm>
                <a:off x="1036872" y="2561243"/>
                <a:ext cx="16192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Object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oMath>
                </a14:m>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9" name="文字方塊 3">
                <a:extLst>
                  <a:ext uri="{FF2B5EF4-FFF2-40B4-BE49-F238E27FC236}">
                    <a16:creationId xmlns:a16="http://schemas.microsoft.com/office/drawing/2014/main" id="{00A3D2D8-04D7-4869-B063-E2F0075E0660}"/>
                  </a:ext>
                </a:extLst>
              </p:cNvPr>
              <p:cNvSpPr txBox="1">
                <a:spLocks noRot="1" noChangeAspect="1" noMove="1" noResize="1" noEditPoints="1" noAdjustHandles="1" noChangeArrowheads="1" noChangeShapeType="1" noTextEdit="1"/>
              </p:cNvSpPr>
              <p:nvPr/>
            </p:nvSpPr>
            <p:spPr>
              <a:xfrm>
                <a:off x="1036872" y="2561243"/>
                <a:ext cx="1619250" cy="523220"/>
              </a:xfrm>
              <a:prstGeom prst="rect">
                <a:avLst/>
              </a:prstGeom>
              <a:blipFill>
                <a:blip r:embed="rId4"/>
                <a:stretch>
                  <a:fillRect l="-1504" t="-10465" b="-32558"/>
                </a:stretch>
              </a:blipFill>
            </p:spPr>
            <p:txBody>
              <a:bodyPr/>
              <a:lstStyle/>
              <a:p>
                <a:r>
                  <a:rPr lang="zh-CN" altLang="en-US">
                    <a:noFill/>
                  </a:rPr>
                  <a:t> </a:t>
                </a:r>
              </a:p>
            </p:txBody>
          </p:sp>
        </mc:Fallback>
      </mc:AlternateContent>
      <p:sp>
        <p:nvSpPr>
          <p:cNvPr id="10" name="箭號: 向右 4">
            <a:extLst>
              <a:ext uri="{FF2B5EF4-FFF2-40B4-BE49-F238E27FC236}">
                <a16:creationId xmlns:a16="http://schemas.microsoft.com/office/drawing/2014/main" id="{D177B956-3CA1-4F0C-803C-51CD7E96344D}"/>
              </a:ext>
            </a:extLst>
          </p:cNvPr>
          <p:cNvSpPr/>
          <p:nvPr/>
        </p:nvSpPr>
        <p:spPr>
          <a:xfrm>
            <a:off x="2656122" y="2598688"/>
            <a:ext cx="809625" cy="4857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11" name="文字方塊 5">
                <a:extLst>
                  <a:ext uri="{FF2B5EF4-FFF2-40B4-BE49-F238E27FC236}">
                    <a16:creationId xmlns:a16="http://schemas.microsoft.com/office/drawing/2014/main" id="{5FFABC1E-1EE2-4B53-AF3D-D4B5C8A97947}"/>
                  </a:ext>
                </a:extLst>
              </p:cNvPr>
              <p:cNvSpPr txBox="1"/>
              <p:nvPr/>
            </p:nvSpPr>
            <p:spPr>
              <a:xfrm>
                <a:off x="5708649" y="2607409"/>
                <a:ext cx="2758897"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𝑛</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𝑥</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𝑁</m:t>
                              </m:r>
                            </m:sub>
                          </m:sSub>
                        </m:e>
                      </m:d>
                    </m:oMath>
                  </m:oMathPara>
                </a14:m>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1" name="文字方塊 5">
                <a:extLst>
                  <a:ext uri="{FF2B5EF4-FFF2-40B4-BE49-F238E27FC236}">
                    <a16:creationId xmlns:a16="http://schemas.microsoft.com/office/drawing/2014/main" id="{5FFABC1E-1EE2-4B53-AF3D-D4B5C8A97947}"/>
                  </a:ext>
                </a:extLst>
              </p:cNvPr>
              <p:cNvSpPr txBox="1">
                <a:spLocks noRot="1" noChangeAspect="1" noMove="1" noResize="1" noEditPoints="1" noAdjustHandles="1" noChangeArrowheads="1" noChangeShapeType="1" noTextEdit="1"/>
              </p:cNvSpPr>
              <p:nvPr/>
            </p:nvSpPr>
            <p:spPr>
              <a:xfrm>
                <a:off x="5708649" y="2607409"/>
                <a:ext cx="2758897" cy="430887"/>
              </a:xfrm>
              <a:prstGeom prst="rect">
                <a:avLst/>
              </a:prstGeom>
              <a:blipFill>
                <a:blip r:embed="rId5"/>
                <a:stretch>
                  <a:fillRect/>
                </a:stretch>
              </a:blipFill>
            </p:spPr>
            <p:txBody>
              <a:bodyPr/>
              <a:lstStyle/>
              <a:p>
                <a:r>
                  <a:rPr lang="zh-CN" altLang="en-US">
                    <a:noFill/>
                  </a:rPr>
                  <a:t> </a:t>
                </a:r>
              </a:p>
            </p:txBody>
          </p:sp>
        </mc:Fallback>
      </mc:AlternateContent>
      <p:sp>
        <p:nvSpPr>
          <p:cNvPr id="12" name="文字方塊 6">
            <a:extLst>
              <a:ext uri="{FF2B5EF4-FFF2-40B4-BE49-F238E27FC236}">
                <a16:creationId xmlns:a16="http://schemas.microsoft.com/office/drawing/2014/main" id="{AC51EB42-28D9-4378-AE1E-C9BA23B71845}"/>
              </a:ext>
            </a:extLst>
          </p:cNvPr>
          <p:cNvSpPr txBox="1"/>
          <p:nvPr/>
        </p:nvSpPr>
        <p:spPr>
          <a:xfrm>
            <a:off x="3294400" y="1479228"/>
            <a:ext cx="3633917" cy="83099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Image: pixel, segment,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Text: a word</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cxnSp>
        <p:nvCxnSpPr>
          <p:cNvPr id="13" name="直線單箭頭接點 8">
            <a:extLst>
              <a:ext uri="{FF2B5EF4-FFF2-40B4-BE49-F238E27FC236}">
                <a16:creationId xmlns:a16="http://schemas.microsoft.com/office/drawing/2014/main" id="{E5040A30-FCFD-4CFD-906C-4851C63DC4D3}"/>
              </a:ext>
            </a:extLst>
          </p:cNvPr>
          <p:cNvCxnSpPr>
            <a:cxnSpLocks/>
          </p:cNvCxnSpPr>
          <p:nvPr/>
        </p:nvCxnSpPr>
        <p:spPr>
          <a:xfrm flipH="1" flipV="1">
            <a:off x="6461439" y="2348218"/>
            <a:ext cx="466878" cy="33224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文字方塊 9">
            <a:extLst>
              <a:ext uri="{FF2B5EF4-FFF2-40B4-BE49-F238E27FC236}">
                <a16:creationId xmlns:a16="http://schemas.microsoft.com/office/drawing/2014/main" id="{0C21A718-F534-4B67-A9C0-C11AB76D8AB8}"/>
              </a:ext>
            </a:extLst>
          </p:cNvPr>
          <p:cNvSpPr txBox="1"/>
          <p:nvPr/>
        </p:nvSpPr>
        <p:spPr>
          <a:xfrm>
            <a:off x="3465747" y="2561475"/>
            <a:ext cx="23050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a:ea typeface="黑体"/>
                <a:cs typeface="+mn-cs"/>
              </a:rPr>
              <a:t>Components:</a:t>
            </a:r>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5" name="文字方塊 11">
            <a:extLst>
              <a:ext uri="{FF2B5EF4-FFF2-40B4-BE49-F238E27FC236}">
                <a16:creationId xmlns:a16="http://schemas.microsoft.com/office/drawing/2014/main" id="{2E6B9255-1B6C-4C0D-A12D-469047BC5928}"/>
              </a:ext>
            </a:extLst>
          </p:cNvPr>
          <p:cNvSpPr txBox="1"/>
          <p:nvPr/>
        </p:nvSpPr>
        <p:spPr>
          <a:xfrm>
            <a:off x="1152614" y="3569885"/>
            <a:ext cx="73213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我们想知道每个部分对于决策的重要程度</a:t>
            </a: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6" name="文字方塊 12">
            <a:extLst>
              <a:ext uri="{FF2B5EF4-FFF2-40B4-BE49-F238E27FC236}">
                <a16:creationId xmlns:a16="http://schemas.microsoft.com/office/drawing/2014/main" id="{6A2B15B0-43BD-4971-9079-71647A1186DE}"/>
              </a:ext>
            </a:extLst>
          </p:cNvPr>
          <p:cNvSpPr txBox="1"/>
          <p:nvPr/>
        </p:nvSpPr>
        <p:spPr>
          <a:xfrm>
            <a:off x="1152613" y="4550924"/>
            <a:ext cx="772244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Idea: </a:t>
            </a: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移除或改变该部分的值，观察决策结果是否变化</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7" name="箭號: 向右 13">
            <a:extLst>
              <a:ext uri="{FF2B5EF4-FFF2-40B4-BE49-F238E27FC236}">
                <a16:creationId xmlns:a16="http://schemas.microsoft.com/office/drawing/2014/main" id="{0A0789F6-9C8C-4BB7-A11F-A7CB0A698AA3}"/>
              </a:ext>
            </a:extLst>
          </p:cNvPr>
          <p:cNvSpPr/>
          <p:nvPr/>
        </p:nvSpPr>
        <p:spPr>
          <a:xfrm>
            <a:off x="4113157" y="5487258"/>
            <a:ext cx="809625" cy="4857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8" name="文字方塊 14">
            <a:extLst>
              <a:ext uri="{FF2B5EF4-FFF2-40B4-BE49-F238E27FC236}">
                <a16:creationId xmlns:a16="http://schemas.microsoft.com/office/drawing/2014/main" id="{BCB8F2D1-8D4A-4C07-969F-DBF5FA430ACE}"/>
              </a:ext>
            </a:extLst>
          </p:cNvPr>
          <p:cNvSpPr txBox="1"/>
          <p:nvPr/>
        </p:nvSpPr>
        <p:spPr>
          <a:xfrm>
            <a:off x="1741958" y="5471975"/>
            <a:ext cx="20742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决策变化较大</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9" name="文字方塊 15">
            <a:extLst>
              <a:ext uri="{FF2B5EF4-FFF2-40B4-BE49-F238E27FC236}">
                <a16:creationId xmlns:a16="http://schemas.microsoft.com/office/drawing/2014/main" id="{037B54E4-1FE6-43A5-9C3A-D731264BCE7E}"/>
              </a:ext>
            </a:extLst>
          </p:cNvPr>
          <p:cNvSpPr txBox="1"/>
          <p:nvPr/>
        </p:nvSpPr>
        <p:spPr>
          <a:xfrm>
            <a:off x="5227582" y="5499312"/>
            <a:ext cx="30773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该部分很重要</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pic>
        <p:nvPicPr>
          <p:cNvPr id="20" name="圖片 10">
            <a:extLst>
              <a:ext uri="{FF2B5EF4-FFF2-40B4-BE49-F238E27FC236}">
                <a16:creationId xmlns:a16="http://schemas.microsoft.com/office/drawing/2014/main" id="{87185A17-775F-4122-90CA-3B179BBED859}"/>
              </a:ext>
            </a:extLst>
          </p:cNvPr>
          <p:cNvPicPr>
            <a:picLocks noChangeAspect="1"/>
          </p:cNvPicPr>
          <p:nvPr/>
        </p:nvPicPr>
        <p:blipFill>
          <a:blip r:embed="rId6"/>
          <a:stretch>
            <a:fillRect/>
          </a:stretch>
        </p:blipFill>
        <p:spPr>
          <a:xfrm>
            <a:off x="7040386" y="531526"/>
            <a:ext cx="1745280" cy="1763808"/>
          </a:xfrm>
          <a:prstGeom prst="rect">
            <a:avLst/>
          </a:prstGeom>
        </p:spPr>
      </p:pic>
    </p:spTree>
    <p:extLst>
      <p:ext uri="{BB962C8B-B14F-4D97-AF65-F5344CB8AC3E}">
        <p14:creationId xmlns:p14="http://schemas.microsoft.com/office/powerpoint/2010/main" val="398956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4" grpId="0"/>
      <p:bldP spid="15" grpId="0"/>
      <p:bldP spid="16" grpId="0"/>
      <p:bldP spid="17" grpId="0" animBg="1"/>
      <p:bldP spid="18" grpId="0"/>
      <p:bldP spid="1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深度学习的可解释性</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pic>
        <p:nvPicPr>
          <p:cNvPr id="10" name="圖片 3">
            <a:extLst>
              <a:ext uri="{FF2B5EF4-FFF2-40B4-BE49-F238E27FC236}">
                <a16:creationId xmlns:a16="http://schemas.microsoft.com/office/drawing/2014/main" id="{B6E0BDB0-8943-413B-92F5-EC70EECE1ABE}"/>
              </a:ext>
            </a:extLst>
          </p:cNvPr>
          <p:cNvPicPr>
            <a:picLocks noChangeAspect="1"/>
          </p:cNvPicPr>
          <p:nvPr/>
        </p:nvPicPr>
        <p:blipFill>
          <a:blip r:embed="rId4"/>
          <a:stretch>
            <a:fillRect/>
          </a:stretch>
        </p:blipFill>
        <p:spPr>
          <a:xfrm>
            <a:off x="3321007" y="2422592"/>
            <a:ext cx="2728741" cy="3616664"/>
          </a:xfrm>
          <a:prstGeom prst="rect">
            <a:avLst/>
          </a:prstGeom>
        </p:spPr>
      </p:pic>
      <p:pic>
        <p:nvPicPr>
          <p:cNvPr id="11" name="圖片 4">
            <a:extLst>
              <a:ext uri="{FF2B5EF4-FFF2-40B4-BE49-F238E27FC236}">
                <a16:creationId xmlns:a16="http://schemas.microsoft.com/office/drawing/2014/main" id="{AB0DA2E9-3915-4E84-BF96-C777C6466AEC}"/>
              </a:ext>
            </a:extLst>
          </p:cNvPr>
          <p:cNvPicPr>
            <a:picLocks noChangeAspect="1"/>
          </p:cNvPicPr>
          <p:nvPr/>
        </p:nvPicPr>
        <p:blipFill>
          <a:blip r:embed="rId5"/>
          <a:stretch>
            <a:fillRect/>
          </a:stretch>
        </p:blipFill>
        <p:spPr>
          <a:xfrm>
            <a:off x="5977178" y="2437106"/>
            <a:ext cx="2636722" cy="3522834"/>
          </a:xfrm>
          <a:prstGeom prst="rect">
            <a:avLst/>
          </a:prstGeom>
        </p:spPr>
      </p:pic>
      <p:pic>
        <p:nvPicPr>
          <p:cNvPr id="12" name="圖片 5">
            <a:extLst>
              <a:ext uri="{FF2B5EF4-FFF2-40B4-BE49-F238E27FC236}">
                <a16:creationId xmlns:a16="http://schemas.microsoft.com/office/drawing/2014/main" id="{996F7B84-46F8-4022-9671-21FEBCDB9887}"/>
              </a:ext>
            </a:extLst>
          </p:cNvPr>
          <p:cNvPicPr>
            <a:picLocks noChangeAspect="1"/>
          </p:cNvPicPr>
          <p:nvPr/>
        </p:nvPicPr>
        <p:blipFill>
          <a:blip r:embed="rId6"/>
          <a:stretch>
            <a:fillRect/>
          </a:stretch>
        </p:blipFill>
        <p:spPr>
          <a:xfrm>
            <a:off x="619684" y="2422592"/>
            <a:ext cx="2797177" cy="3616664"/>
          </a:xfrm>
          <a:prstGeom prst="rect">
            <a:avLst/>
          </a:prstGeom>
        </p:spPr>
      </p:pic>
      <p:sp>
        <p:nvSpPr>
          <p:cNvPr id="14" name="橢圓 8">
            <a:extLst>
              <a:ext uri="{FF2B5EF4-FFF2-40B4-BE49-F238E27FC236}">
                <a16:creationId xmlns:a16="http://schemas.microsoft.com/office/drawing/2014/main" id="{9CDB9C38-E8DB-4AF1-8BF5-E6D03460A549}"/>
              </a:ext>
            </a:extLst>
          </p:cNvPr>
          <p:cNvSpPr/>
          <p:nvPr/>
        </p:nvSpPr>
        <p:spPr>
          <a:xfrm>
            <a:off x="7461482" y="5122491"/>
            <a:ext cx="132080" cy="13208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cxnSp>
        <p:nvCxnSpPr>
          <p:cNvPr id="15" name="直線單箭頭接點 13">
            <a:extLst>
              <a:ext uri="{FF2B5EF4-FFF2-40B4-BE49-F238E27FC236}">
                <a16:creationId xmlns:a16="http://schemas.microsoft.com/office/drawing/2014/main" id="{5797EAC7-0EE3-446C-BF16-30DBAAA957EF}"/>
              </a:ext>
            </a:extLst>
          </p:cNvPr>
          <p:cNvCxnSpPr>
            <a:cxnSpLocks/>
            <a:endCxn id="24" idx="2"/>
          </p:cNvCxnSpPr>
          <p:nvPr/>
        </p:nvCxnSpPr>
        <p:spPr>
          <a:xfrm flipV="1">
            <a:off x="7540097" y="2250205"/>
            <a:ext cx="404182" cy="29238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字方塊 12">
                <a:extLst>
                  <a:ext uri="{FF2B5EF4-FFF2-40B4-BE49-F238E27FC236}">
                    <a16:creationId xmlns:a16="http://schemas.microsoft.com/office/drawing/2014/main" id="{745431DD-B20F-4A6C-A3C5-1E5C3F2354BB}"/>
                  </a:ext>
                </a:extLst>
              </p:cNvPr>
              <p:cNvSpPr txBox="1"/>
              <p:nvPr/>
            </p:nvSpPr>
            <p:spPr>
              <a:xfrm>
                <a:off x="503183" y="791841"/>
                <a:ext cx="235833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𝑛</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𝑁</m:t>
                              </m:r>
                            </m:sub>
                          </m:sSub>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6" name="文字方塊 12">
                <a:extLst>
                  <a:ext uri="{FF2B5EF4-FFF2-40B4-BE49-F238E27FC236}">
                    <a16:creationId xmlns:a16="http://schemas.microsoft.com/office/drawing/2014/main" id="{745431DD-B20F-4A6C-A3C5-1E5C3F2354BB}"/>
                  </a:ext>
                </a:extLst>
              </p:cNvPr>
              <p:cNvSpPr txBox="1">
                <a:spLocks noRot="1" noChangeAspect="1" noMove="1" noResize="1" noEditPoints="1" noAdjustHandles="1" noChangeArrowheads="1" noChangeShapeType="1" noTextEdit="1"/>
              </p:cNvSpPr>
              <p:nvPr/>
            </p:nvSpPr>
            <p:spPr>
              <a:xfrm>
                <a:off x="503183" y="791841"/>
                <a:ext cx="2358338" cy="369332"/>
              </a:xfrm>
              <a:prstGeom prst="rect">
                <a:avLst/>
              </a:prstGeom>
              <a:blipFill>
                <a:blip r:embed="rId7"/>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字方塊 14">
                <a:extLst>
                  <a:ext uri="{FF2B5EF4-FFF2-40B4-BE49-F238E27FC236}">
                    <a16:creationId xmlns:a16="http://schemas.microsoft.com/office/drawing/2014/main" id="{DAC6E840-765F-4E67-BF5D-9C59500ABDD5}"/>
                  </a:ext>
                </a:extLst>
              </p:cNvPr>
              <p:cNvSpPr txBox="1"/>
              <p:nvPr/>
            </p:nvSpPr>
            <p:spPr>
              <a:xfrm>
                <a:off x="3852268" y="781207"/>
                <a:ext cx="307994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m:t>
                              </m:r>
                            </m:sub>
                          </m:sSub>
                        </m:e>
                      </m:d>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7" name="文字方塊 14">
                <a:extLst>
                  <a:ext uri="{FF2B5EF4-FFF2-40B4-BE49-F238E27FC236}">
                    <a16:creationId xmlns:a16="http://schemas.microsoft.com/office/drawing/2014/main" id="{DAC6E840-765F-4E67-BF5D-9C59500ABDD5}"/>
                  </a:ext>
                </a:extLst>
              </p:cNvPr>
              <p:cNvSpPr txBox="1">
                <a:spLocks noRot="1" noChangeAspect="1" noMove="1" noResize="1" noEditPoints="1" noAdjustHandles="1" noChangeArrowheads="1" noChangeShapeType="1" noTextEdit="1"/>
              </p:cNvSpPr>
              <p:nvPr/>
            </p:nvSpPr>
            <p:spPr>
              <a:xfrm>
                <a:off x="3852268" y="781207"/>
                <a:ext cx="3079946" cy="369332"/>
              </a:xfrm>
              <a:prstGeom prst="rect">
                <a:avLst/>
              </a:prstGeom>
              <a:blipFill>
                <a:blip r:embed="rId8"/>
                <a:stretch>
                  <a:fillRect b="-13115"/>
                </a:stretch>
              </a:blipFill>
            </p:spPr>
            <p:txBody>
              <a:bodyPr/>
              <a:lstStyle/>
              <a:p>
                <a:r>
                  <a:rPr lang="zh-CN" altLang="en-US">
                    <a:noFill/>
                  </a:rPr>
                  <a:t> </a:t>
                </a:r>
              </a:p>
            </p:txBody>
          </p:sp>
        </mc:Fallback>
      </mc:AlternateContent>
      <p:sp>
        <p:nvSpPr>
          <p:cNvPr id="18" name="箭號: 向右 15">
            <a:extLst>
              <a:ext uri="{FF2B5EF4-FFF2-40B4-BE49-F238E27FC236}">
                <a16:creationId xmlns:a16="http://schemas.microsoft.com/office/drawing/2014/main" id="{E7B85197-F747-475C-BD44-CE4E054ADB94}"/>
              </a:ext>
            </a:extLst>
          </p:cNvPr>
          <p:cNvSpPr/>
          <p:nvPr/>
        </p:nvSpPr>
        <p:spPr>
          <a:xfrm>
            <a:off x="2935445" y="875485"/>
            <a:ext cx="842899" cy="2778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19" name="文字方塊 16">
                <a:extLst>
                  <a:ext uri="{FF2B5EF4-FFF2-40B4-BE49-F238E27FC236}">
                    <a16:creationId xmlns:a16="http://schemas.microsoft.com/office/drawing/2014/main" id="{91FC5B65-B615-4EDC-B4FA-CC7EA39204EF}"/>
                  </a:ext>
                </a:extLst>
              </p:cNvPr>
              <p:cNvSpPr txBox="1"/>
              <p:nvPr/>
            </p:nvSpPr>
            <p:spPr>
              <a:xfrm>
                <a:off x="991542" y="1674605"/>
                <a:ext cx="455176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Sub>
                  </m:oMath>
                </a14:m>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 the prob of the predicted class of the model</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19" name="文字方塊 16">
                <a:extLst>
                  <a:ext uri="{FF2B5EF4-FFF2-40B4-BE49-F238E27FC236}">
                    <a16:creationId xmlns:a16="http://schemas.microsoft.com/office/drawing/2014/main" id="{91FC5B65-B615-4EDC-B4FA-CC7EA39204EF}"/>
                  </a:ext>
                </a:extLst>
              </p:cNvPr>
              <p:cNvSpPr txBox="1">
                <a:spLocks noRot="1" noChangeAspect="1" noMove="1" noResize="1" noEditPoints="1" noAdjustHandles="1" noChangeArrowheads="1" noChangeShapeType="1" noTextEdit="1"/>
              </p:cNvSpPr>
              <p:nvPr/>
            </p:nvSpPr>
            <p:spPr>
              <a:xfrm>
                <a:off x="991542" y="1674605"/>
                <a:ext cx="4551760" cy="830997"/>
              </a:xfrm>
              <a:prstGeom prst="rect">
                <a:avLst/>
              </a:prstGeom>
              <a:blipFill>
                <a:blip r:embed="rId9"/>
                <a:stretch>
                  <a:fillRect l="-2145" t="-5882" r="-804"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字方塊 18">
                <a:extLst>
                  <a:ext uri="{FF2B5EF4-FFF2-40B4-BE49-F238E27FC236}">
                    <a16:creationId xmlns:a16="http://schemas.microsoft.com/office/drawing/2014/main" id="{D966CF61-EFB4-4665-93AA-4A13B261FC93}"/>
                  </a:ext>
                </a:extLst>
              </p:cNvPr>
              <p:cNvSpPr txBox="1"/>
              <p:nvPr/>
            </p:nvSpPr>
            <p:spPr>
              <a:xfrm>
                <a:off x="3852267" y="1252719"/>
                <a:ext cx="2946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20" name="文字方塊 18">
                <a:extLst>
                  <a:ext uri="{FF2B5EF4-FFF2-40B4-BE49-F238E27FC236}">
                    <a16:creationId xmlns:a16="http://schemas.microsoft.com/office/drawing/2014/main" id="{D966CF61-EFB4-4665-93AA-4A13B261FC93}"/>
                  </a:ext>
                </a:extLst>
              </p:cNvPr>
              <p:cNvSpPr txBox="1">
                <a:spLocks noRot="1" noChangeAspect="1" noMove="1" noResize="1" noEditPoints="1" noAdjustHandles="1" noChangeArrowheads="1" noChangeShapeType="1" noTextEdit="1"/>
              </p:cNvSpPr>
              <p:nvPr/>
            </p:nvSpPr>
            <p:spPr>
              <a:xfrm>
                <a:off x="3852267" y="1252719"/>
                <a:ext cx="2946400" cy="461665"/>
              </a:xfrm>
              <a:prstGeom prst="rect">
                <a:avLst/>
              </a:prstGeom>
              <a:blipFill>
                <a:blip r:embed="rId10"/>
                <a:stretch>
                  <a:fillRect l="-621" b="-10526"/>
                </a:stretch>
              </a:blipFill>
            </p:spPr>
            <p:txBody>
              <a:bodyPr/>
              <a:lstStyle/>
              <a:p>
                <a:r>
                  <a:rPr lang="zh-CN" altLang="en-US">
                    <a:noFill/>
                  </a:rPr>
                  <a:t> </a:t>
                </a:r>
              </a:p>
            </p:txBody>
          </p:sp>
        </mc:Fallback>
      </mc:AlternateContent>
      <p:sp>
        <p:nvSpPr>
          <p:cNvPr id="21" name="箭號: 向右 19">
            <a:extLst>
              <a:ext uri="{FF2B5EF4-FFF2-40B4-BE49-F238E27FC236}">
                <a16:creationId xmlns:a16="http://schemas.microsoft.com/office/drawing/2014/main" id="{705043CE-84F4-4DE2-B3B9-996921A05B32}"/>
              </a:ext>
            </a:extLst>
          </p:cNvPr>
          <p:cNvSpPr/>
          <p:nvPr/>
        </p:nvSpPr>
        <p:spPr>
          <a:xfrm>
            <a:off x="2940074" y="1405688"/>
            <a:ext cx="842899" cy="2778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22" name="文字方塊 20">
                <a:extLst>
                  <a:ext uri="{FF2B5EF4-FFF2-40B4-BE49-F238E27FC236}">
                    <a16:creationId xmlns:a16="http://schemas.microsoft.com/office/drawing/2014/main" id="{38542696-3F2A-4EF3-A636-0C066F00C4E8}"/>
                  </a:ext>
                </a:extLst>
              </p:cNvPr>
              <p:cNvSpPr txBox="1"/>
              <p:nvPr/>
            </p:nvSpPr>
            <p:spPr>
              <a:xfrm>
                <a:off x="2284412" y="1252719"/>
                <a:ext cx="594815" cy="4751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22" name="文字方塊 20">
                <a:extLst>
                  <a:ext uri="{FF2B5EF4-FFF2-40B4-BE49-F238E27FC236}">
                    <a16:creationId xmlns:a16="http://schemas.microsoft.com/office/drawing/2014/main" id="{38542696-3F2A-4EF3-A636-0C066F00C4E8}"/>
                  </a:ext>
                </a:extLst>
              </p:cNvPr>
              <p:cNvSpPr txBox="1">
                <a:spLocks noRot="1" noChangeAspect="1" noMove="1" noResize="1" noEditPoints="1" noAdjustHandles="1" noChangeArrowheads="1" noChangeShapeType="1" noTextEdit="1"/>
              </p:cNvSpPr>
              <p:nvPr/>
            </p:nvSpPr>
            <p:spPr>
              <a:xfrm>
                <a:off x="2284412" y="1252719"/>
                <a:ext cx="594815" cy="475143"/>
              </a:xfrm>
              <a:prstGeom prst="rect">
                <a:avLst/>
              </a:prstGeom>
              <a:blipFill>
                <a:blip r:embed="rId11"/>
                <a:stretch>
                  <a:fillRect l="-3093"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字方塊 21">
                <a:extLst>
                  <a:ext uri="{FF2B5EF4-FFF2-40B4-BE49-F238E27FC236}">
                    <a16:creationId xmlns:a16="http://schemas.microsoft.com/office/drawing/2014/main" id="{0970D816-61CF-4BDE-979C-8B77AEC93F6C}"/>
                  </a:ext>
                </a:extLst>
              </p:cNvPr>
              <p:cNvSpPr txBox="1"/>
              <p:nvPr/>
            </p:nvSpPr>
            <p:spPr>
              <a:xfrm>
                <a:off x="6047597" y="1376121"/>
                <a:ext cx="848758" cy="80938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𝑥</m:t>
                          </m:r>
                        </m:den>
                      </m:f>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23" name="文字方塊 21">
                <a:extLst>
                  <a:ext uri="{FF2B5EF4-FFF2-40B4-BE49-F238E27FC236}">
                    <a16:creationId xmlns:a16="http://schemas.microsoft.com/office/drawing/2014/main" id="{0970D816-61CF-4BDE-979C-8B77AEC93F6C}"/>
                  </a:ext>
                </a:extLst>
              </p:cNvPr>
              <p:cNvSpPr txBox="1">
                <a:spLocks noRot="1" noChangeAspect="1" noMove="1" noResize="1" noEditPoints="1" noAdjustHandles="1" noChangeArrowheads="1" noChangeShapeType="1" noTextEdit="1"/>
              </p:cNvSpPr>
              <p:nvPr/>
            </p:nvSpPr>
            <p:spPr>
              <a:xfrm>
                <a:off x="6047597" y="1376121"/>
                <a:ext cx="848758" cy="80938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字方塊 22">
                <a:extLst>
                  <a:ext uri="{FF2B5EF4-FFF2-40B4-BE49-F238E27FC236}">
                    <a16:creationId xmlns:a16="http://schemas.microsoft.com/office/drawing/2014/main" id="{41810836-E27D-47CA-81BE-EFC6DC6A1F14}"/>
                  </a:ext>
                </a:extLst>
              </p:cNvPr>
              <p:cNvSpPr txBox="1"/>
              <p:nvPr/>
            </p:nvSpPr>
            <p:spPr>
              <a:xfrm>
                <a:off x="7436768" y="1358166"/>
                <a:ext cx="1015021" cy="89203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b>
                          </m:sSub>
                        </m:num>
                        <m:den>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b>
                          </m:sSub>
                        </m:den>
                      </m:f>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24" name="文字方塊 22">
                <a:extLst>
                  <a:ext uri="{FF2B5EF4-FFF2-40B4-BE49-F238E27FC236}">
                    <a16:creationId xmlns:a16="http://schemas.microsoft.com/office/drawing/2014/main" id="{41810836-E27D-47CA-81BE-EFC6DC6A1F14}"/>
                  </a:ext>
                </a:extLst>
              </p:cNvPr>
              <p:cNvSpPr txBox="1">
                <a:spLocks noRot="1" noChangeAspect="1" noMove="1" noResize="1" noEditPoints="1" noAdjustHandles="1" noChangeArrowheads="1" noChangeShapeType="1" noTextEdit="1"/>
              </p:cNvSpPr>
              <p:nvPr/>
            </p:nvSpPr>
            <p:spPr>
              <a:xfrm>
                <a:off x="7436768" y="1358166"/>
                <a:ext cx="1015021" cy="892039"/>
              </a:xfrm>
              <a:prstGeom prst="rect">
                <a:avLst/>
              </a:prstGeom>
              <a:blipFill>
                <a:blip r:embed="rId13"/>
                <a:stretch>
                  <a:fillRect/>
                </a:stretch>
              </a:blipFill>
            </p:spPr>
            <p:txBody>
              <a:bodyPr/>
              <a:lstStyle/>
              <a:p>
                <a:r>
                  <a:rPr lang="zh-CN" altLang="en-US">
                    <a:noFill/>
                  </a:rPr>
                  <a:t> </a:t>
                </a:r>
              </a:p>
            </p:txBody>
          </p:sp>
        </mc:Fallback>
      </mc:AlternateContent>
      <p:sp>
        <p:nvSpPr>
          <p:cNvPr id="25" name="箭號: 向右 23">
            <a:extLst>
              <a:ext uri="{FF2B5EF4-FFF2-40B4-BE49-F238E27FC236}">
                <a16:creationId xmlns:a16="http://schemas.microsoft.com/office/drawing/2014/main" id="{ECF4D220-DE63-441C-847C-83A9B7813671}"/>
              </a:ext>
            </a:extLst>
          </p:cNvPr>
          <p:cNvSpPr/>
          <p:nvPr/>
        </p:nvSpPr>
        <p:spPr>
          <a:xfrm>
            <a:off x="7003525" y="1665276"/>
            <a:ext cx="433243" cy="2730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26" name="矩形 25">
            <a:extLst>
              <a:ext uri="{FF2B5EF4-FFF2-40B4-BE49-F238E27FC236}">
                <a16:creationId xmlns:a16="http://schemas.microsoft.com/office/drawing/2014/main" id="{1AFC570D-67D1-4815-83E9-EEFE0AA4AE70}"/>
              </a:ext>
            </a:extLst>
          </p:cNvPr>
          <p:cNvSpPr/>
          <p:nvPr/>
        </p:nvSpPr>
        <p:spPr>
          <a:xfrm>
            <a:off x="3684592" y="6024178"/>
            <a:ext cx="111280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1" u="sng" strike="noStrike" kern="1200" cap="none" spc="0" normalizeH="0" baseline="0" noProof="0" dirty="0">
                <a:ln>
                  <a:noFill/>
                </a:ln>
                <a:solidFill>
                  <a:srgbClr val="0000FF"/>
                </a:solidFill>
                <a:effectLst/>
                <a:uLnTx/>
                <a:uFillTx/>
                <a:latin typeface="Calibri"/>
                <a:ea typeface="黑体"/>
                <a:cs typeface="+mn-cs"/>
              </a:rPr>
              <a:t>特征图</a:t>
            </a:r>
            <a:endParaRPr kumimoji="0" lang="zh-TW" altLang="en-US" sz="2400" b="1" i="1" u="sng" strike="noStrike" kern="1200" cap="none" spc="0" normalizeH="0" baseline="0" noProof="0" dirty="0">
              <a:ln>
                <a:noFill/>
              </a:ln>
              <a:solidFill>
                <a:srgbClr val="0000FF"/>
              </a:solidFill>
              <a:effectLst/>
              <a:uLnTx/>
              <a:uFillTx/>
              <a:latin typeface="Calibri"/>
              <a:ea typeface="黑体"/>
              <a:cs typeface="+mn-cs"/>
            </a:endParaRPr>
          </a:p>
        </p:txBody>
      </p:sp>
    </p:spTree>
    <p:extLst>
      <p:ext uri="{BB962C8B-B14F-4D97-AF65-F5344CB8AC3E}">
        <p14:creationId xmlns:p14="http://schemas.microsoft.com/office/powerpoint/2010/main" val="116279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8" grpId="0" animBg="1"/>
      <p:bldP spid="20" grpId="0"/>
      <p:bldP spid="21" grpId="0" animBg="1"/>
      <p:bldP spid="23" grpId="0"/>
      <p:bldP spid="24" grpId="0"/>
      <p:bldP spid="25" grpId="0" animBg="1"/>
      <p:bldP spid="2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深度学习的可解释性</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sp>
        <p:nvSpPr>
          <p:cNvPr id="8" name="標題 1">
            <a:extLst>
              <a:ext uri="{FF2B5EF4-FFF2-40B4-BE49-F238E27FC236}">
                <a16:creationId xmlns:a16="http://schemas.microsoft.com/office/drawing/2014/main" id="{A0B40AA7-9F58-42BA-AF5E-18408DF8F0D6}"/>
              </a:ext>
            </a:extLst>
          </p:cNvPr>
          <p:cNvSpPr>
            <a:spLocks noGrp="1"/>
          </p:cNvSpPr>
          <p:nvPr>
            <p:ph type="ctrTitle"/>
          </p:nvPr>
        </p:nvSpPr>
        <p:spPr>
          <a:xfrm>
            <a:off x="685800" y="1341438"/>
            <a:ext cx="7772400" cy="2387600"/>
          </a:xfrm>
        </p:spPr>
        <p:txBody>
          <a:bodyPr>
            <a:normAutofit fontScale="90000"/>
          </a:bodyPr>
          <a:lstStyle/>
          <a:p>
            <a:r>
              <a:rPr lang="en-US" altLang="zh-CN" b="1" dirty="0"/>
              <a:t>Global</a:t>
            </a:r>
            <a:r>
              <a:rPr lang="en-US" altLang="zh-TW" b="1" dirty="0"/>
              <a:t> Explanation:</a:t>
            </a:r>
            <a:br>
              <a:rPr lang="en-US" altLang="zh-TW" b="1" dirty="0"/>
            </a:br>
            <a:r>
              <a:rPr lang="en-US" altLang="zh-TW" b="1" dirty="0"/>
              <a:t>Explain the whole Model</a:t>
            </a:r>
            <a:endParaRPr lang="zh-TW" altLang="en-US" b="1" dirty="0"/>
          </a:p>
        </p:txBody>
      </p:sp>
      <p:sp>
        <p:nvSpPr>
          <p:cNvPr id="9" name="矩形 8">
            <a:extLst>
              <a:ext uri="{FF2B5EF4-FFF2-40B4-BE49-F238E27FC236}">
                <a16:creationId xmlns:a16="http://schemas.microsoft.com/office/drawing/2014/main" id="{B635A73D-E6A6-47AE-AE11-78C28BFD5779}"/>
              </a:ext>
            </a:extLst>
          </p:cNvPr>
          <p:cNvSpPr/>
          <p:nvPr/>
        </p:nvSpPr>
        <p:spPr>
          <a:xfrm>
            <a:off x="1002534" y="4248027"/>
            <a:ext cx="7138931"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70C0"/>
                </a:solidFill>
                <a:effectLst/>
                <a:uLnTx/>
                <a:uFillTx/>
                <a:latin typeface="Calibri"/>
                <a:ea typeface="黑体"/>
                <a:cs typeface="+mn-cs"/>
              </a:rPr>
              <a:t>Question: What do you think a “cat” looks like?</a:t>
            </a:r>
            <a:endParaRPr kumimoji="0" lang="zh-TW" altLang="en-US" sz="2800" b="0" i="0" u="none" strike="noStrike" kern="1200" cap="none" spc="0" normalizeH="0" baseline="0" noProof="0" dirty="0">
              <a:ln>
                <a:noFill/>
              </a:ln>
              <a:solidFill>
                <a:srgbClr val="0070C0"/>
              </a:solidFill>
              <a:effectLst/>
              <a:uLnTx/>
              <a:uFillTx/>
              <a:latin typeface="Calibri"/>
              <a:ea typeface="黑体"/>
              <a:cs typeface="+mn-cs"/>
            </a:endParaRPr>
          </a:p>
        </p:txBody>
      </p:sp>
    </p:spTree>
    <p:extLst>
      <p:ext uri="{BB962C8B-B14F-4D97-AF65-F5344CB8AC3E}">
        <p14:creationId xmlns:p14="http://schemas.microsoft.com/office/powerpoint/2010/main" val="32349783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黑体"/>
                <a:cs typeface="+mn-cs"/>
              </a:rPr>
              <a:t>  </a:t>
            </a:r>
            <a:r>
              <a:rPr kumimoji="0" lang="zh-CN" altLang="en-US" sz="3600" b="0" i="0" u="none" strike="noStrike" kern="1200" cap="none" spc="0" normalizeH="0" baseline="0" noProof="0" dirty="0">
                <a:ln>
                  <a:noFill/>
                </a:ln>
                <a:solidFill>
                  <a:prstClr val="white"/>
                </a:solidFill>
                <a:effectLst/>
                <a:uLnTx/>
                <a:uFillTx/>
                <a:latin typeface="Calibri"/>
                <a:ea typeface="黑体"/>
                <a:cs typeface="+mn-cs"/>
              </a:rPr>
              <a:t>深度学习的可解释性</a:t>
            </a:r>
            <a:endParaRPr kumimoji="0" lang="zh-HK" altLang="en-US" sz="36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5" name="图片 4" descr="图片1">
            <a:extLst>
              <a:ext uri="{FF2B5EF4-FFF2-40B4-BE49-F238E27FC236}">
                <a16:creationId xmlns:a16="http://schemas.microsoft.com/office/drawing/2014/main" id="{834B6644-ACCA-46BF-BEF5-0C112B7BDA58}"/>
              </a:ext>
            </a:extLst>
          </p:cNvPr>
          <p:cNvPicPr>
            <a:picLocks noChangeAspect="1"/>
          </p:cNvPicPr>
          <p:nvPr/>
        </p:nvPicPr>
        <p:blipFill>
          <a:blip r:embed="rId3"/>
          <a:stretch>
            <a:fillRect/>
          </a:stretch>
        </p:blipFill>
        <p:spPr>
          <a:xfrm>
            <a:off x="8402128" y="1"/>
            <a:ext cx="728916" cy="728916"/>
          </a:xfrm>
          <a:prstGeom prst="rect">
            <a:avLst/>
          </a:prstGeom>
        </p:spPr>
      </p:pic>
      <p:sp>
        <p:nvSpPr>
          <p:cNvPr id="6" name="Rectangle 19">
            <a:extLst>
              <a:ext uri="{FF2B5EF4-FFF2-40B4-BE49-F238E27FC236}">
                <a16:creationId xmlns:a16="http://schemas.microsoft.com/office/drawing/2014/main" id="{EBB40CAF-AAB5-4B39-AB64-B9C6BCB20825}"/>
              </a:ext>
            </a:extLst>
          </p:cNvPr>
          <p:cNvSpPr>
            <a:spLocks noChangeArrowheads="1"/>
          </p:cNvSpPr>
          <p:nvPr/>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NL" altLang="zh-CN" sz="198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980" b="0" i="0" u="none" strike="noStrike" kern="1200" cap="none" spc="0" normalizeH="0" baseline="0" noProof="0">
              <a:ln>
                <a:noFill/>
              </a:ln>
              <a:solidFill>
                <a:srgbClr val="000000"/>
              </a:solidFill>
              <a:effectLst/>
              <a:uLnTx/>
              <a:uFillTx/>
              <a:latin typeface="Tahoma" panose="020B0604030504040204" pitchFamily="34" charset="0"/>
              <a:ea typeface="黑体"/>
              <a:cs typeface="+mn-cs"/>
            </a:endParaRPr>
          </a:p>
        </p:txBody>
      </p:sp>
      <p:pic>
        <p:nvPicPr>
          <p:cNvPr id="8" name="內容版面配置區 3">
            <a:extLst>
              <a:ext uri="{FF2B5EF4-FFF2-40B4-BE49-F238E27FC236}">
                <a16:creationId xmlns:a16="http://schemas.microsoft.com/office/drawing/2014/main" id="{E96F61F1-54C3-4BED-91B8-C108F484F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957" y="1830053"/>
            <a:ext cx="3419451" cy="3419451"/>
          </a:xfrm>
          <a:prstGeom prst="rect">
            <a:avLst/>
          </a:prstGeom>
        </p:spPr>
      </p:pic>
      <p:sp>
        <p:nvSpPr>
          <p:cNvPr id="9" name="矩形 8">
            <a:extLst>
              <a:ext uri="{FF2B5EF4-FFF2-40B4-BE49-F238E27FC236}">
                <a16:creationId xmlns:a16="http://schemas.microsoft.com/office/drawing/2014/main" id="{A8B1BB5F-BEF7-4FB8-8D44-BB0A03718FB2}"/>
              </a:ext>
            </a:extLst>
          </p:cNvPr>
          <p:cNvSpPr/>
          <p:nvPr/>
        </p:nvSpPr>
        <p:spPr>
          <a:xfrm>
            <a:off x="6556986" y="1019607"/>
            <a:ext cx="1736724" cy="40586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Convolution</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10" name="矩形 9">
            <a:extLst>
              <a:ext uri="{FF2B5EF4-FFF2-40B4-BE49-F238E27FC236}">
                <a16:creationId xmlns:a16="http://schemas.microsoft.com/office/drawing/2014/main" id="{EEB28305-2D8E-4E46-89C6-62B3C2B0F231}"/>
              </a:ext>
            </a:extLst>
          </p:cNvPr>
          <p:cNvSpPr/>
          <p:nvPr/>
        </p:nvSpPr>
        <p:spPr>
          <a:xfrm>
            <a:off x="6556986" y="1701377"/>
            <a:ext cx="1736724" cy="4154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Max Pooling</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11" name="向下箭號 17">
            <a:extLst>
              <a:ext uri="{FF2B5EF4-FFF2-40B4-BE49-F238E27FC236}">
                <a16:creationId xmlns:a16="http://schemas.microsoft.com/office/drawing/2014/main" id="{B7B1D9A4-1930-484A-81E0-AEDA21DBC1CB}"/>
              </a:ext>
            </a:extLst>
          </p:cNvPr>
          <p:cNvSpPr/>
          <p:nvPr/>
        </p:nvSpPr>
        <p:spPr>
          <a:xfrm>
            <a:off x="7189383" y="1395249"/>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2" name="文字方塊 7">
            <a:extLst>
              <a:ext uri="{FF2B5EF4-FFF2-40B4-BE49-F238E27FC236}">
                <a16:creationId xmlns:a16="http://schemas.microsoft.com/office/drawing/2014/main" id="{F76E6800-5EB0-4E49-9884-1FB35A678196}"/>
              </a:ext>
            </a:extLst>
          </p:cNvPr>
          <p:cNvSpPr txBox="1"/>
          <p:nvPr/>
        </p:nvSpPr>
        <p:spPr>
          <a:xfrm>
            <a:off x="6209572" y="596394"/>
            <a:ext cx="129622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input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13" name="向下箭號 17">
            <a:extLst>
              <a:ext uri="{FF2B5EF4-FFF2-40B4-BE49-F238E27FC236}">
                <a16:creationId xmlns:a16="http://schemas.microsoft.com/office/drawing/2014/main" id="{59775783-8257-4A1B-A656-ABDB115DDACD}"/>
              </a:ext>
            </a:extLst>
          </p:cNvPr>
          <p:cNvSpPr/>
          <p:nvPr/>
        </p:nvSpPr>
        <p:spPr>
          <a:xfrm>
            <a:off x="7189471" y="2126507"/>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4" name="矩形 13">
            <a:extLst>
              <a:ext uri="{FF2B5EF4-FFF2-40B4-BE49-F238E27FC236}">
                <a16:creationId xmlns:a16="http://schemas.microsoft.com/office/drawing/2014/main" id="{4FB85FD1-5006-489E-8E31-1A68974EEFC8}"/>
              </a:ext>
            </a:extLst>
          </p:cNvPr>
          <p:cNvSpPr/>
          <p:nvPr/>
        </p:nvSpPr>
        <p:spPr>
          <a:xfrm>
            <a:off x="6556986" y="2464910"/>
            <a:ext cx="1736724" cy="40586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Convolution</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15" name="矩形 14">
            <a:extLst>
              <a:ext uri="{FF2B5EF4-FFF2-40B4-BE49-F238E27FC236}">
                <a16:creationId xmlns:a16="http://schemas.microsoft.com/office/drawing/2014/main" id="{ECC5F4AF-DDEB-4808-A27E-1F40C2DE57E7}"/>
              </a:ext>
            </a:extLst>
          </p:cNvPr>
          <p:cNvSpPr/>
          <p:nvPr/>
        </p:nvSpPr>
        <p:spPr>
          <a:xfrm>
            <a:off x="6556986" y="3146680"/>
            <a:ext cx="1736724" cy="4154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Max Pooling</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16" name="向下箭號 17">
            <a:extLst>
              <a:ext uri="{FF2B5EF4-FFF2-40B4-BE49-F238E27FC236}">
                <a16:creationId xmlns:a16="http://schemas.microsoft.com/office/drawing/2014/main" id="{38B71451-0BAC-4075-B1ED-1741EEEEAA32}"/>
              </a:ext>
            </a:extLst>
          </p:cNvPr>
          <p:cNvSpPr/>
          <p:nvPr/>
        </p:nvSpPr>
        <p:spPr>
          <a:xfrm>
            <a:off x="7189383" y="2840552"/>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7" name="向下箭號 17">
            <a:extLst>
              <a:ext uri="{FF2B5EF4-FFF2-40B4-BE49-F238E27FC236}">
                <a16:creationId xmlns:a16="http://schemas.microsoft.com/office/drawing/2014/main" id="{4242F2C5-C063-43A6-B9F5-1A589F7C5975}"/>
              </a:ext>
            </a:extLst>
          </p:cNvPr>
          <p:cNvSpPr/>
          <p:nvPr/>
        </p:nvSpPr>
        <p:spPr>
          <a:xfrm>
            <a:off x="7189471" y="3571810"/>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8" name="矩形 17">
            <a:extLst>
              <a:ext uri="{FF2B5EF4-FFF2-40B4-BE49-F238E27FC236}">
                <a16:creationId xmlns:a16="http://schemas.microsoft.com/office/drawing/2014/main" id="{E575758C-4C8E-4500-BBC0-4ABC4705A408}"/>
              </a:ext>
            </a:extLst>
          </p:cNvPr>
          <p:cNvSpPr/>
          <p:nvPr/>
        </p:nvSpPr>
        <p:spPr>
          <a:xfrm>
            <a:off x="6556985" y="3899366"/>
            <a:ext cx="1736724" cy="41549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a:ea typeface="黑体"/>
                <a:cs typeface="+mn-cs"/>
              </a:rPr>
              <a:t>flatten</a:t>
            </a:r>
            <a:endParaRPr kumimoji="0" lang="zh-TW" altLang="en-US" sz="2400" b="0" i="0" u="none" strike="noStrike" kern="1200" cap="none" spc="0" normalizeH="0" baseline="0" noProof="0" dirty="0">
              <a:ln>
                <a:noFill/>
              </a:ln>
              <a:solidFill>
                <a:prstClr val="white"/>
              </a:solidFill>
              <a:effectLst/>
              <a:uLnTx/>
              <a:uFillTx/>
              <a:latin typeface="Calibri"/>
              <a:ea typeface="黑体"/>
              <a:cs typeface="+mn-cs"/>
            </a:endParaRPr>
          </a:p>
        </p:txBody>
      </p:sp>
      <p:pic>
        <p:nvPicPr>
          <p:cNvPr id="19" name="圖片 15">
            <a:extLst>
              <a:ext uri="{FF2B5EF4-FFF2-40B4-BE49-F238E27FC236}">
                <a16:creationId xmlns:a16="http://schemas.microsoft.com/office/drawing/2014/main" id="{CD9AA187-055B-42EB-86A2-C61CC88306AB}"/>
              </a:ext>
            </a:extLst>
          </p:cNvPr>
          <p:cNvPicPr>
            <a:picLocks noChangeAspect="1"/>
          </p:cNvPicPr>
          <p:nvPr/>
        </p:nvPicPr>
        <p:blipFill>
          <a:blip r:embed="rId5"/>
          <a:stretch>
            <a:fillRect/>
          </a:stretch>
        </p:blipFill>
        <p:spPr>
          <a:xfrm flipV="1">
            <a:off x="6628523" y="4736334"/>
            <a:ext cx="1619048" cy="1752381"/>
          </a:xfrm>
          <a:prstGeom prst="rect">
            <a:avLst/>
          </a:prstGeom>
        </p:spPr>
      </p:pic>
      <p:sp>
        <p:nvSpPr>
          <p:cNvPr id="20" name="向下箭號 17">
            <a:extLst>
              <a:ext uri="{FF2B5EF4-FFF2-40B4-BE49-F238E27FC236}">
                <a16:creationId xmlns:a16="http://schemas.microsoft.com/office/drawing/2014/main" id="{11E30300-540E-4E39-8CA7-39FCE6E374AA}"/>
              </a:ext>
            </a:extLst>
          </p:cNvPr>
          <p:cNvSpPr/>
          <p:nvPr/>
        </p:nvSpPr>
        <p:spPr>
          <a:xfrm>
            <a:off x="7189383" y="4361820"/>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mc:AlternateContent xmlns:mc="http://schemas.openxmlformats.org/markup-compatibility/2006" xmlns:a14="http://schemas.microsoft.com/office/drawing/2010/main">
        <mc:Choice Requires="a14">
          <p:sp>
            <p:nvSpPr>
              <p:cNvPr id="21" name="文字方塊 17">
                <a:extLst>
                  <a:ext uri="{FF2B5EF4-FFF2-40B4-BE49-F238E27FC236}">
                    <a16:creationId xmlns:a16="http://schemas.microsoft.com/office/drawing/2014/main" id="{67FE0076-1182-4FC6-A184-846DBADAB56C}"/>
                  </a:ext>
                </a:extLst>
              </p:cNvPr>
              <p:cNvSpPr txBox="1"/>
              <p:nvPr/>
            </p:nvSpPr>
            <p:spPr>
              <a:xfrm>
                <a:off x="6242135" y="6089429"/>
                <a:ext cx="386388"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oMath>
                  </m:oMathPara>
                </a14:m>
                <a:endParaRPr kumimoji="0" lang="zh-TW" altLang="en-US" sz="28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21" name="文字方塊 17">
                <a:extLst>
                  <a:ext uri="{FF2B5EF4-FFF2-40B4-BE49-F238E27FC236}">
                    <a16:creationId xmlns:a16="http://schemas.microsoft.com/office/drawing/2014/main" id="{67FE0076-1182-4FC6-A184-846DBADAB56C}"/>
                  </a:ext>
                </a:extLst>
              </p:cNvPr>
              <p:cNvSpPr txBox="1">
                <a:spLocks noRot="1" noChangeAspect="1" noMove="1" noResize="1" noEditPoints="1" noAdjustHandles="1" noChangeArrowheads="1" noChangeShapeType="1" noTextEdit="1"/>
              </p:cNvSpPr>
              <p:nvPr/>
            </p:nvSpPr>
            <p:spPr>
              <a:xfrm>
                <a:off x="6242135" y="6089429"/>
                <a:ext cx="386388" cy="430887"/>
              </a:xfrm>
              <a:prstGeom prst="rect">
                <a:avLst/>
              </a:prstGeom>
              <a:blipFill>
                <a:blip r:embed="rId6"/>
                <a:stretch>
                  <a:fillRect/>
                </a:stretch>
              </a:blipFill>
            </p:spPr>
            <p:txBody>
              <a:bodyPr/>
              <a:lstStyle/>
              <a:p>
                <a:r>
                  <a:rPr lang="zh-CN" altLang="en-US">
                    <a:noFill/>
                  </a:rPr>
                  <a:t> </a:t>
                </a:r>
              </a:p>
            </p:txBody>
          </p:sp>
        </mc:Fallback>
      </mc:AlternateContent>
      <p:cxnSp>
        <p:nvCxnSpPr>
          <p:cNvPr id="22" name="直線單箭頭接點 18">
            <a:extLst>
              <a:ext uri="{FF2B5EF4-FFF2-40B4-BE49-F238E27FC236}">
                <a16:creationId xmlns:a16="http://schemas.microsoft.com/office/drawing/2014/main" id="{E033341C-AD23-4758-8069-50EF70A25499}"/>
              </a:ext>
            </a:extLst>
          </p:cNvPr>
          <p:cNvCxnSpPr/>
          <p:nvPr/>
        </p:nvCxnSpPr>
        <p:spPr>
          <a:xfrm flipH="1">
            <a:off x="6628523" y="6180839"/>
            <a:ext cx="498783" cy="1802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字方塊 23">
                <a:extLst>
                  <a:ext uri="{FF2B5EF4-FFF2-40B4-BE49-F238E27FC236}">
                    <a16:creationId xmlns:a16="http://schemas.microsoft.com/office/drawing/2014/main" id="{F83E4775-43ED-4F35-B509-B26DB48EAD0B}"/>
                  </a:ext>
                </a:extLst>
              </p:cNvPr>
              <p:cNvSpPr txBox="1"/>
              <p:nvPr/>
            </p:nvSpPr>
            <p:spPr>
              <a:xfrm>
                <a:off x="627860" y="1109821"/>
                <a:ext cx="2334165" cy="48320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𝑎𝑟𝑔</m:t>
                      </m:r>
                      <m:func>
                        <m:func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limLow>
                            <m:limLow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limLowPr>
                            <m:e>
                              <m:r>
                                <m:rPr>
                                  <m:sty m:val="p"/>
                                </m:rPr>
                                <a:rPr kumimoji="0" lang="en-US" altLang="zh-TW" sz="2400" b="0" i="0" u="none" strike="noStrike" kern="1200" cap="none" spc="0" normalizeH="0" baseline="0" noProof="0" smtClean="0">
                                  <a:ln>
                                    <a:noFill/>
                                  </a:ln>
                                  <a:solidFill>
                                    <a:prstClr val="black"/>
                                  </a:solidFill>
                                  <a:effectLst/>
                                  <a:uLnTx/>
                                  <a:uFillTx/>
                                  <a:latin typeface="Cambria Math" panose="02040503050406030204" pitchFamily="18" charset="0"/>
                                  <a:cs typeface="+mn-cs"/>
                                </a:rPr>
                                <m:t>max</m:t>
                              </m:r>
                            </m:e>
                            <m:lim>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lim>
                          </m:limLow>
                        </m:fName>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m:rPr>
                              <m:nor/>
                            </m:rPr>
                            <a:rPr kumimoji="0" lang="zh-TW" altLang="en-US" sz="2400" b="0" i="0" u="none" strike="noStrike" kern="1200" cap="none" spc="0" normalizeH="0" baseline="0" noProof="0" dirty="0">
                              <a:ln>
                                <a:noFill/>
                              </a:ln>
                              <a:solidFill>
                                <a:prstClr val="black"/>
                              </a:solidFill>
                              <a:effectLst/>
                              <a:uLnTx/>
                              <a:uFillTx/>
                              <a:latin typeface="Calibri"/>
                              <a:ea typeface="黑体"/>
                              <a:cs typeface="+mn-cs"/>
                            </a:rPr>
                            <m:t> </m:t>
                          </m:r>
                        </m:e>
                      </m:func>
                    </m:oMath>
                  </m:oMathPara>
                </a14:m>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mc:Choice>
        <mc:Fallback xmlns="">
          <p:sp>
            <p:nvSpPr>
              <p:cNvPr id="23" name="文字方塊 23">
                <a:extLst>
                  <a:ext uri="{FF2B5EF4-FFF2-40B4-BE49-F238E27FC236}">
                    <a16:creationId xmlns:a16="http://schemas.microsoft.com/office/drawing/2014/main" id="{F83E4775-43ED-4F35-B509-B26DB48EAD0B}"/>
                  </a:ext>
                </a:extLst>
              </p:cNvPr>
              <p:cNvSpPr txBox="1">
                <a:spLocks noRot="1" noChangeAspect="1" noMove="1" noResize="1" noEditPoints="1" noAdjustHandles="1" noChangeArrowheads="1" noChangeShapeType="1" noTextEdit="1"/>
              </p:cNvSpPr>
              <p:nvPr/>
            </p:nvSpPr>
            <p:spPr>
              <a:xfrm>
                <a:off x="627860" y="1109821"/>
                <a:ext cx="2334165" cy="483209"/>
              </a:xfrm>
              <a:prstGeom prst="rect">
                <a:avLst/>
              </a:prstGeom>
              <a:blipFill>
                <a:blip r:embed="rId7"/>
                <a:stretch>
                  <a:fillRect b="-11392"/>
                </a:stretch>
              </a:blipFill>
            </p:spPr>
            <p:txBody>
              <a:bodyPr/>
              <a:lstStyle/>
              <a:p>
                <a:r>
                  <a:rPr lang="zh-CN" altLang="en-US">
                    <a:noFill/>
                  </a:rPr>
                  <a:t> </a:t>
                </a:r>
              </a:p>
            </p:txBody>
          </p:sp>
        </mc:Fallback>
      </mc:AlternateContent>
      <p:sp>
        <p:nvSpPr>
          <p:cNvPr id="24" name="文字方塊 24">
            <a:extLst>
              <a:ext uri="{FF2B5EF4-FFF2-40B4-BE49-F238E27FC236}">
                <a16:creationId xmlns:a16="http://schemas.microsoft.com/office/drawing/2014/main" id="{B7E015CB-8424-4B62-870D-DD537F0E97C0}"/>
              </a:ext>
            </a:extLst>
          </p:cNvPr>
          <p:cNvSpPr txBox="1"/>
          <p:nvPr/>
        </p:nvSpPr>
        <p:spPr>
          <a:xfrm>
            <a:off x="3520662" y="940727"/>
            <a:ext cx="2805830"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我们找出让卷积为最容易辨识的各个类别的输入</a:t>
            </a:r>
            <a:endParaRPr kumimoji="0" lang="en-US" altLang="zh-CN" sz="2400" b="0" i="0" u="none" strike="noStrike" kern="1200" cap="none" spc="0" normalizeH="0" baseline="0" noProof="0" dirty="0">
              <a:ln>
                <a:noFill/>
              </a:ln>
              <a:solidFill>
                <a:prstClr val="black"/>
              </a:solidFill>
              <a:effectLst/>
              <a:uLnTx/>
              <a:uFillTx/>
              <a:latin typeface="Calibri"/>
              <a:ea typeface="黑体"/>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a:cs typeface="+mn-cs"/>
              </a:rPr>
              <a:t>（给定输出类别，卷积层最希望看到的输入）</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25" name="矩形 24">
            <a:extLst>
              <a:ext uri="{FF2B5EF4-FFF2-40B4-BE49-F238E27FC236}">
                <a16:creationId xmlns:a16="http://schemas.microsoft.com/office/drawing/2014/main" id="{45DCFCEA-713E-48B9-84D3-0549186F1C39}"/>
              </a:ext>
            </a:extLst>
          </p:cNvPr>
          <p:cNvSpPr/>
          <p:nvPr/>
        </p:nvSpPr>
        <p:spPr>
          <a:xfrm>
            <a:off x="152957" y="2497365"/>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黑体"/>
                <a:cs typeface="+mn-cs"/>
              </a:rPr>
              <a:t>0</a:t>
            </a: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26" name="矩形 25">
            <a:extLst>
              <a:ext uri="{FF2B5EF4-FFF2-40B4-BE49-F238E27FC236}">
                <a16:creationId xmlns:a16="http://schemas.microsoft.com/office/drawing/2014/main" id="{7B6DE17D-8CF5-4226-8ABC-F4C271FBF566}"/>
              </a:ext>
            </a:extLst>
          </p:cNvPr>
          <p:cNvSpPr/>
          <p:nvPr/>
        </p:nvSpPr>
        <p:spPr>
          <a:xfrm>
            <a:off x="1359400" y="2501006"/>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黑体"/>
                <a:cs typeface="+mn-cs"/>
              </a:rPr>
              <a:t>1</a:t>
            </a: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27" name="矩形 26">
            <a:extLst>
              <a:ext uri="{FF2B5EF4-FFF2-40B4-BE49-F238E27FC236}">
                <a16:creationId xmlns:a16="http://schemas.microsoft.com/office/drawing/2014/main" id="{A3A55AB3-45F4-4390-AB26-5F2942225E5D}"/>
              </a:ext>
            </a:extLst>
          </p:cNvPr>
          <p:cNvSpPr/>
          <p:nvPr/>
        </p:nvSpPr>
        <p:spPr>
          <a:xfrm>
            <a:off x="2551530" y="2501006"/>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黑体"/>
                <a:cs typeface="+mn-cs"/>
              </a:rPr>
              <a:t>2</a:t>
            </a: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28" name="矩形 27">
            <a:extLst>
              <a:ext uri="{FF2B5EF4-FFF2-40B4-BE49-F238E27FC236}">
                <a16:creationId xmlns:a16="http://schemas.microsoft.com/office/drawing/2014/main" id="{B93F5012-31DF-428F-9643-452D08121D6A}"/>
              </a:ext>
            </a:extLst>
          </p:cNvPr>
          <p:cNvSpPr/>
          <p:nvPr/>
        </p:nvSpPr>
        <p:spPr>
          <a:xfrm>
            <a:off x="152956" y="3708245"/>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黑体"/>
                <a:cs typeface="+mn-cs"/>
              </a:rPr>
              <a:t>3</a:t>
            </a: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29" name="矩形 28">
            <a:extLst>
              <a:ext uri="{FF2B5EF4-FFF2-40B4-BE49-F238E27FC236}">
                <a16:creationId xmlns:a16="http://schemas.microsoft.com/office/drawing/2014/main" id="{645A669D-2B99-4EFD-8A8B-09F8FD6DAD4B}"/>
              </a:ext>
            </a:extLst>
          </p:cNvPr>
          <p:cNvSpPr/>
          <p:nvPr/>
        </p:nvSpPr>
        <p:spPr>
          <a:xfrm>
            <a:off x="1352242" y="3720751"/>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黑体"/>
                <a:cs typeface="+mn-cs"/>
              </a:rPr>
              <a:t>4</a:t>
            </a: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0" name="矩形 29">
            <a:extLst>
              <a:ext uri="{FF2B5EF4-FFF2-40B4-BE49-F238E27FC236}">
                <a16:creationId xmlns:a16="http://schemas.microsoft.com/office/drawing/2014/main" id="{C1B37E1B-9C41-4B78-A0B1-12FC70D11D03}"/>
              </a:ext>
            </a:extLst>
          </p:cNvPr>
          <p:cNvSpPr/>
          <p:nvPr/>
        </p:nvSpPr>
        <p:spPr>
          <a:xfrm>
            <a:off x="2551529" y="3708245"/>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黑体"/>
                <a:cs typeface="+mn-cs"/>
              </a:rPr>
              <a:t>5</a:t>
            </a: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1" name="矩形 30">
            <a:extLst>
              <a:ext uri="{FF2B5EF4-FFF2-40B4-BE49-F238E27FC236}">
                <a16:creationId xmlns:a16="http://schemas.microsoft.com/office/drawing/2014/main" id="{66904009-B461-41DE-B2A2-6C03AA6509E1}"/>
              </a:ext>
            </a:extLst>
          </p:cNvPr>
          <p:cNvSpPr/>
          <p:nvPr/>
        </p:nvSpPr>
        <p:spPr>
          <a:xfrm>
            <a:off x="152955" y="4919125"/>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黑体"/>
                <a:cs typeface="+mn-cs"/>
              </a:rPr>
              <a:t>6</a:t>
            </a: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2" name="矩形 31">
            <a:extLst>
              <a:ext uri="{FF2B5EF4-FFF2-40B4-BE49-F238E27FC236}">
                <a16:creationId xmlns:a16="http://schemas.microsoft.com/office/drawing/2014/main" id="{B5F0A9C5-EF97-4594-9013-D7FDCFA38682}"/>
              </a:ext>
            </a:extLst>
          </p:cNvPr>
          <p:cNvSpPr/>
          <p:nvPr/>
        </p:nvSpPr>
        <p:spPr>
          <a:xfrm>
            <a:off x="1359400" y="4919125"/>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黑体"/>
                <a:cs typeface="+mn-cs"/>
              </a:rPr>
              <a:t>7</a:t>
            </a: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3" name="矩形 32">
            <a:extLst>
              <a:ext uri="{FF2B5EF4-FFF2-40B4-BE49-F238E27FC236}">
                <a16:creationId xmlns:a16="http://schemas.microsoft.com/office/drawing/2014/main" id="{A6C6D0E9-5406-4197-BD26-29B144453656}"/>
              </a:ext>
            </a:extLst>
          </p:cNvPr>
          <p:cNvSpPr/>
          <p:nvPr/>
        </p:nvSpPr>
        <p:spPr>
          <a:xfrm>
            <a:off x="2551528" y="4877289"/>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黑体"/>
                <a:cs typeface="+mn-cs"/>
              </a:rPr>
              <a:t>8</a:t>
            </a:r>
            <a:endParaRPr kumimoji="0" lang="zh-TW"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34" name="矩形 33">
            <a:extLst>
              <a:ext uri="{FF2B5EF4-FFF2-40B4-BE49-F238E27FC236}">
                <a16:creationId xmlns:a16="http://schemas.microsoft.com/office/drawing/2014/main" id="{C5D1C81A-F7A7-45A2-8E64-E48BC770E8A4}"/>
              </a:ext>
            </a:extLst>
          </p:cNvPr>
          <p:cNvSpPr/>
          <p:nvPr/>
        </p:nvSpPr>
        <p:spPr>
          <a:xfrm>
            <a:off x="493606" y="5548213"/>
            <a:ext cx="5750292"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Roboto"/>
                <a:ea typeface="黑体"/>
                <a:cs typeface="+mn-cs"/>
              </a:rPr>
              <a:t>Deep Neural Networks are Easily Fooled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黑体"/>
                <a:cs typeface="+mn-cs"/>
              </a:rPr>
              <a:t>https://www.youtube.com/watch?v=M2IebCN9Ht4</a:t>
            </a:r>
            <a:endParaRPr kumimoji="0" lang="zh-TW" altLang="en-US" sz="18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5" name="文字方塊 2">
            <a:extLst>
              <a:ext uri="{FF2B5EF4-FFF2-40B4-BE49-F238E27FC236}">
                <a16:creationId xmlns:a16="http://schemas.microsoft.com/office/drawing/2014/main" id="{AF2FC365-08AD-4AAC-8C0E-AEFF5A98E70E}"/>
              </a:ext>
            </a:extLst>
          </p:cNvPr>
          <p:cNvSpPr txBox="1"/>
          <p:nvPr/>
        </p:nvSpPr>
        <p:spPr>
          <a:xfrm>
            <a:off x="7958268" y="6056044"/>
            <a:ext cx="100316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黑体"/>
                <a:cs typeface="+mn-cs"/>
              </a:rPr>
              <a:t>Digit</a:t>
            </a:r>
            <a:endParaRPr kumimoji="0" lang="zh-TW" altLang="en-US" sz="2400" b="0" i="0" u="none" strike="noStrike" kern="1200" cap="none" spc="0" normalizeH="0" baseline="0" noProof="0" dirty="0">
              <a:ln>
                <a:noFill/>
              </a:ln>
              <a:solidFill>
                <a:prstClr val="black"/>
              </a:solidFill>
              <a:effectLst/>
              <a:uLnTx/>
              <a:uFillTx/>
              <a:latin typeface="Calibri"/>
              <a:ea typeface="黑体"/>
              <a:cs typeface="+mn-cs"/>
            </a:endParaRPr>
          </a:p>
        </p:txBody>
      </p:sp>
      <p:sp>
        <p:nvSpPr>
          <p:cNvPr id="36" name="向下箭號 17">
            <a:extLst>
              <a:ext uri="{FF2B5EF4-FFF2-40B4-BE49-F238E27FC236}">
                <a16:creationId xmlns:a16="http://schemas.microsoft.com/office/drawing/2014/main" id="{BE751779-6E24-421A-A9D1-985B99D423C4}"/>
              </a:ext>
            </a:extLst>
          </p:cNvPr>
          <p:cNvSpPr/>
          <p:nvPr/>
        </p:nvSpPr>
        <p:spPr>
          <a:xfrm>
            <a:off x="7190603" y="717876"/>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黑体"/>
              <a:cs typeface="+mn-cs"/>
            </a:endParaRPr>
          </a:p>
        </p:txBody>
      </p:sp>
    </p:spTree>
    <p:extLst>
      <p:ext uri="{BB962C8B-B14F-4D97-AF65-F5344CB8AC3E}">
        <p14:creationId xmlns:p14="http://schemas.microsoft.com/office/powerpoint/2010/main" val="185400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p:bldLst>
  </p:timing>
</p:sld>
</file>

<file path=ppt/theme/theme1.xml><?xml version="1.0" encoding="utf-8"?>
<a:theme xmlns:a="http://schemas.openxmlformats.org/drawingml/2006/main" name="国际处">
  <a:themeElements>
    <a:clrScheme name="">
      <a:dk1>
        <a:srgbClr val="000000"/>
      </a:dk1>
      <a:lt1>
        <a:srgbClr val="FFFFFF"/>
      </a:lt1>
      <a:dk2>
        <a:srgbClr val="000000"/>
      </a:dk2>
      <a:lt2>
        <a:srgbClr val="108BD9"/>
      </a:lt2>
      <a:accent1>
        <a:srgbClr val="ADC610"/>
      </a:accent1>
      <a:accent2>
        <a:srgbClr val="002B60"/>
      </a:accent2>
      <a:accent3>
        <a:srgbClr val="FFFFFF"/>
      </a:accent3>
      <a:accent4>
        <a:srgbClr val="000000"/>
      </a:accent4>
      <a:accent5>
        <a:srgbClr val="D3DFAA"/>
      </a:accent5>
      <a:accent6>
        <a:srgbClr val="002656"/>
      </a:accent6>
      <a:hlink>
        <a:srgbClr val="A10058"/>
      </a:hlink>
      <a:folHlink>
        <a:srgbClr val="66BCAA"/>
      </a:folHlink>
    </a:clrScheme>
    <a:fontScheme name="21_Default Design">
      <a:majorFont>
        <a:latin typeface=""/>
        <a:ea typeface=""/>
        <a:cs typeface=""/>
      </a:majorFont>
      <a:minorFont>
        <a:latin typeface=""/>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en-US" sz="22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en-US" sz="22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108BD9"/>
        </a:lt2>
        <a:accent1>
          <a:srgbClr val="C1C700"/>
        </a:accent1>
        <a:accent2>
          <a:srgbClr val="003B74"/>
        </a:accent2>
        <a:accent3>
          <a:srgbClr val="FFFFFF"/>
        </a:accent3>
        <a:accent4>
          <a:srgbClr val="000000"/>
        </a:accent4>
        <a:accent5>
          <a:srgbClr val="DDE0AA"/>
        </a:accent5>
        <a:accent6>
          <a:srgbClr val="003568"/>
        </a:accent6>
        <a:hlink>
          <a:srgbClr val="C2006E"/>
        </a:hlink>
        <a:folHlink>
          <a:srgbClr val="7FC6B8"/>
        </a:folHlink>
      </a:clrScheme>
      <a:clrMap bg1="lt1" tx1="dk1" bg2="lt2" tx2="dk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108BD9"/>
        </a:lt2>
        <a:accent1>
          <a:srgbClr val="C1C700"/>
        </a:accent1>
        <a:accent2>
          <a:srgbClr val="003B74"/>
        </a:accent2>
        <a:accent3>
          <a:srgbClr val="FFFFFF"/>
        </a:accent3>
        <a:accent4>
          <a:srgbClr val="000000"/>
        </a:accent4>
        <a:accent5>
          <a:srgbClr val="DDE0AA"/>
        </a:accent5>
        <a:accent6>
          <a:srgbClr val="003568"/>
        </a:accent6>
        <a:hlink>
          <a:srgbClr val="C2006E"/>
        </a:hlink>
        <a:folHlink>
          <a:srgbClr val="7FC6B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ir">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6185</TotalTime>
  <Words>5664</Words>
  <Application>Microsoft Office PowerPoint</Application>
  <PresentationFormat>全屏显示(4:3)</PresentationFormat>
  <Paragraphs>2282</Paragraphs>
  <Slides>102</Slides>
  <Notes>49</Notes>
  <HiddenSlides>0</HiddenSlides>
  <MMClips>0</MMClips>
  <ScaleCrop>false</ScaleCrop>
  <HeadingPairs>
    <vt:vector size="8" baseType="variant">
      <vt:variant>
        <vt:lpstr>已用的字体</vt:lpstr>
      </vt:variant>
      <vt:variant>
        <vt:i4>21</vt:i4>
      </vt:variant>
      <vt:variant>
        <vt:lpstr>主题</vt:lpstr>
      </vt:variant>
      <vt:variant>
        <vt:i4>2</vt:i4>
      </vt:variant>
      <vt:variant>
        <vt:lpstr>嵌入 OLE 服务器</vt:lpstr>
      </vt:variant>
      <vt:variant>
        <vt:i4>1</vt:i4>
      </vt:variant>
      <vt:variant>
        <vt:lpstr>幻灯片标题</vt:lpstr>
      </vt:variant>
      <vt:variant>
        <vt:i4>102</vt:i4>
      </vt:variant>
    </vt:vector>
  </HeadingPairs>
  <TitlesOfParts>
    <vt:vector size="126" baseType="lpstr">
      <vt:lpstr>微軟正黑體</vt:lpstr>
      <vt:lpstr>Monotype Sorts</vt:lpstr>
      <vt:lpstr>新細明體</vt:lpstr>
      <vt:lpstr>Roboto</vt:lpstr>
      <vt:lpstr>Source Han Serif SC</vt:lpstr>
      <vt:lpstr>Superclarendon</vt:lpstr>
      <vt:lpstr>等线</vt:lpstr>
      <vt:lpstr>黑体</vt:lpstr>
      <vt:lpstr>华文隶书</vt:lpstr>
      <vt:lpstr>宋体</vt:lpstr>
      <vt:lpstr>微软雅黑</vt:lpstr>
      <vt:lpstr>Arial</vt:lpstr>
      <vt:lpstr>Bookman Old Style</vt:lpstr>
      <vt:lpstr>Calibri</vt:lpstr>
      <vt:lpstr>Cambria Math</vt:lpstr>
      <vt:lpstr>Poor Richard</vt:lpstr>
      <vt:lpstr>Tahoma</vt:lpstr>
      <vt:lpstr>Times</vt:lpstr>
      <vt:lpstr>Times New Roman</vt:lpstr>
      <vt:lpstr>Verdana</vt:lpstr>
      <vt:lpstr>Wingdings</vt:lpstr>
      <vt:lpstr>国际处</vt:lpstr>
      <vt:lpstr>Office 主题​​</vt:lpstr>
      <vt:lpstr>方程式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Local Explanation: Explain the Decision</vt:lpstr>
      <vt:lpstr>PowerPoint 演示文稿</vt:lpstr>
      <vt:lpstr>PowerPoint 演示文稿</vt:lpstr>
      <vt:lpstr>Global Explanation: Explain the whole Model</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Annabelle</dc:creator>
  <cp:lastModifiedBy>Yu Roger</cp:lastModifiedBy>
  <cp:revision>661</cp:revision>
  <dcterms:created xsi:type="dcterms:W3CDTF">2018-03-13T01:09:00Z</dcterms:created>
  <dcterms:modified xsi:type="dcterms:W3CDTF">2022-11-03T06:15:01Z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2052-11.1.0.10024</vt:lpwstr>
  </property>
</Properties>
</file>